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9144000" cy="5143500" type="screen16x9"/>
  <p:notesSz cx="6858000" cy="9144000"/>
  <p:embeddedFontLst>
    <p:embeddedFont>
      <p:font typeface="Barlow" pitchFamily="2" charset="0"/>
      <p:regular r:id="rId16"/>
      <p:bold r:id="rId17"/>
      <p:italic r:id="rId18"/>
      <p:boldItalic r:id="rId19"/>
    </p:embeddedFont>
    <p:embeddedFont>
      <p:font typeface="Lexend" pitchFamily="2" charset="0"/>
      <p:regular r:id="rId20"/>
      <p:bold r:id="rId21"/>
    </p:embeddedFont>
    <p:embeddedFont>
      <p:font typeface="Livvic" pitchFamily="2" charset="0"/>
      <p:regular r:id="rId22"/>
      <p:bold r:id="rId23"/>
      <p:italic r:id="rId24"/>
      <p:boldItalic r:id="rId25"/>
    </p:embeddedFont>
    <p:embeddedFont>
      <p:font typeface="Sora" pitchFamily="2" charset="0"/>
      <p:regular r:id="rId26"/>
      <p:bold r:id="rId27"/>
    </p:embeddedFont>
    <p:embeddedFont>
      <p:font typeface="Sora ExtraBold" pitchFamily="2" charset="0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53"/>
  </p:normalViewPr>
  <p:slideViewPr>
    <p:cSldViewPr snapToGrid="0">
      <p:cViewPr varScale="1">
        <p:scale>
          <a:sx n="151" d="100"/>
          <a:sy n="151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56b1dca5a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56b1dca5a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56b1dca5a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56b1dca5a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925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0f31467ef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0f31467ef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dd13a2adba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dd13a2adba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0f31467ef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0f31467ef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56b1dca5a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56b1dca5a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56b1dca5a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56b1dca5a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56b1dca5a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56b1dca5a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0f31467ef1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0f31467ef1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56b1dca5a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56b1dca5a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56b1dca5a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56b1dca5a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56b1dca5a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56b1dca5a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95049" y="1590875"/>
            <a:ext cx="6153900" cy="14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95025" y="2939326"/>
            <a:ext cx="6153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1243475" y="1347975"/>
            <a:ext cx="6657000" cy="13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1243475" y="2663875"/>
            <a:ext cx="66570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908963" y="1640349"/>
            <a:ext cx="231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908963" y="1371600"/>
            <a:ext cx="23124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hasCustomPrompt="1"/>
          </p:nvPr>
        </p:nvSpPr>
        <p:spPr>
          <a:xfrm>
            <a:off x="3449961" y="1460700"/>
            <a:ext cx="708900" cy="6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3"/>
          </p:nvPr>
        </p:nvSpPr>
        <p:spPr>
          <a:xfrm>
            <a:off x="5922638" y="2864748"/>
            <a:ext cx="231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4"/>
          </p:nvPr>
        </p:nvSpPr>
        <p:spPr>
          <a:xfrm>
            <a:off x="5922638" y="2599525"/>
            <a:ext cx="23124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5" hasCustomPrompt="1"/>
          </p:nvPr>
        </p:nvSpPr>
        <p:spPr>
          <a:xfrm>
            <a:off x="4985138" y="1460736"/>
            <a:ext cx="708900" cy="6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6"/>
          </p:nvPr>
        </p:nvSpPr>
        <p:spPr>
          <a:xfrm>
            <a:off x="908963" y="2864745"/>
            <a:ext cx="231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7"/>
          </p:nvPr>
        </p:nvSpPr>
        <p:spPr>
          <a:xfrm>
            <a:off x="908963" y="2599525"/>
            <a:ext cx="23124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8" hasCustomPrompt="1"/>
          </p:nvPr>
        </p:nvSpPr>
        <p:spPr>
          <a:xfrm>
            <a:off x="3449963" y="2680836"/>
            <a:ext cx="708900" cy="67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9"/>
          </p:nvPr>
        </p:nvSpPr>
        <p:spPr>
          <a:xfrm>
            <a:off x="5922638" y="1640354"/>
            <a:ext cx="231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3"/>
          </p:nvPr>
        </p:nvSpPr>
        <p:spPr>
          <a:xfrm>
            <a:off x="5922638" y="1371600"/>
            <a:ext cx="23124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4" hasCustomPrompt="1"/>
          </p:nvPr>
        </p:nvSpPr>
        <p:spPr>
          <a:xfrm>
            <a:off x="4985138" y="2680836"/>
            <a:ext cx="708900" cy="67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vvic"/>
              <a:buNone/>
              <a:defRPr sz="32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 flipH="1">
            <a:off x="364055" y="1143004"/>
            <a:ext cx="360970" cy="241884"/>
          </a:xfrm>
          <a:custGeom>
            <a:avLst/>
            <a:gdLst/>
            <a:ahLst/>
            <a:cxnLst/>
            <a:rect l="l" t="t" r="r" b="b"/>
            <a:pathLst>
              <a:path w="3792" h="2541" extrusionOk="0">
                <a:moveTo>
                  <a:pt x="3792" y="0"/>
                </a:moveTo>
                <a:lnTo>
                  <a:pt x="3792" y="0"/>
                </a:lnTo>
                <a:cubicBezTo>
                  <a:pt x="3033" y="228"/>
                  <a:pt x="2427" y="835"/>
                  <a:pt x="2237" y="1593"/>
                </a:cubicBezTo>
                <a:cubicBezTo>
                  <a:pt x="1831" y="1282"/>
                  <a:pt x="1335" y="1122"/>
                  <a:pt x="843" y="1122"/>
                </a:cubicBezTo>
                <a:cubicBezTo>
                  <a:pt x="554" y="1122"/>
                  <a:pt x="267" y="1177"/>
                  <a:pt x="0" y="1290"/>
                </a:cubicBezTo>
                <a:cubicBezTo>
                  <a:pt x="98" y="1279"/>
                  <a:pt x="195" y="1273"/>
                  <a:pt x="292" y="1273"/>
                </a:cubicBezTo>
                <a:cubicBezTo>
                  <a:pt x="1208" y="1273"/>
                  <a:pt x="2060" y="1752"/>
                  <a:pt x="2540" y="2541"/>
                </a:cubicBezTo>
                <a:cubicBezTo>
                  <a:pt x="2427" y="1517"/>
                  <a:pt x="2920" y="531"/>
                  <a:pt x="379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448600" y="831925"/>
            <a:ext cx="46650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" hasCustomPrompt="1"/>
          </p:nvPr>
        </p:nvSpPr>
        <p:spPr>
          <a:xfrm>
            <a:off x="6274900" y="973500"/>
            <a:ext cx="14205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448600" y="1592673"/>
            <a:ext cx="46650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5"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2239500" y="1494100"/>
            <a:ext cx="46650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 idx="2" hasCustomPrompt="1"/>
          </p:nvPr>
        </p:nvSpPr>
        <p:spPr>
          <a:xfrm>
            <a:off x="3861750" y="539500"/>
            <a:ext cx="14205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2239500" y="2254848"/>
            <a:ext cx="46650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1239150" y="2348175"/>
            <a:ext cx="6665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1"/>
          </p:nvPr>
        </p:nvSpPr>
        <p:spPr>
          <a:xfrm>
            <a:off x="1239150" y="539500"/>
            <a:ext cx="6665700" cy="180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223101" y="134249"/>
            <a:ext cx="980230" cy="469182"/>
          </a:xfrm>
          <a:custGeom>
            <a:avLst/>
            <a:gdLst/>
            <a:ahLst/>
            <a:cxnLst/>
            <a:rect l="l" t="t" r="r" b="b"/>
            <a:pathLst>
              <a:path w="16266" h="7785" extrusionOk="0">
                <a:moveTo>
                  <a:pt x="6808" y="0"/>
                </a:moveTo>
                <a:cubicBezTo>
                  <a:pt x="5852" y="0"/>
                  <a:pt x="4891" y="665"/>
                  <a:pt x="4891" y="1893"/>
                </a:cubicBezTo>
                <a:cubicBezTo>
                  <a:pt x="4891" y="1931"/>
                  <a:pt x="4891" y="1931"/>
                  <a:pt x="4891" y="1968"/>
                </a:cubicBezTo>
                <a:cubicBezTo>
                  <a:pt x="4498" y="1564"/>
                  <a:pt x="4030" y="1390"/>
                  <a:pt x="3574" y="1390"/>
                </a:cubicBezTo>
                <a:cubicBezTo>
                  <a:pt x="2405" y="1390"/>
                  <a:pt x="1318" y="2538"/>
                  <a:pt x="1782" y="3902"/>
                </a:cubicBezTo>
                <a:cubicBezTo>
                  <a:pt x="758" y="3978"/>
                  <a:pt x="0" y="4812"/>
                  <a:pt x="0" y="5798"/>
                </a:cubicBezTo>
                <a:cubicBezTo>
                  <a:pt x="0" y="6821"/>
                  <a:pt x="834" y="7693"/>
                  <a:pt x="1896" y="7693"/>
                </a:cubicBezTo>
                <a:cubicBezTo>
                  <a:pt x="2199" y="7693"/>
                  <a:pt x="2464" y="7618"/>
                  <a:pt x="2730" y="7504"/>
                </a:cubicBezTo>
                <a:cubicBezTo>
                  <a:pt x="2995" y="7618"/>
                  <a:pt x="3261" y="7693"/>
                  <a:pt x="3564" y="7693"/>
                </a:cubicBezTo>
                <a:cubicBezTo>
                  <a:pt x="3905" y="7693"/>
                  <a:pt x="4209" y="7618"/>
                  <a:pt x="4512" y="7428"/>
                </a:cubicBezTo>
                <a:cubicBezTo>
                  <a:pt x="4816" y="7597"/>
                  <a:pt x="5150" y="7683"/>
                  <a:pt x="5481" y="7683"/>
                </a:cubicBezTo>
                <a:cubicBezTo>
                  <a:pt x="5892" y="7683"/>
                  <a:pt x="6299" y="7550"/>
                  <a:pt x="6635" y="7276"/>
                </a:cubicBezTo>
                <a:cubicBezTo>
                  <a:pt x="6971" y="7550"/>
                  <a:pt x="7378" y="7683"/>
                  <a:pt x="7789" y="7683"/>
                </a:cubicBezTo>
                <a:cubicBezTo>
                  <a:pt x="8120" y="7683"/>
                  <a:pt x="8454" y="7597"/>
                  <a:pt x="8758" y="7428"/>
                </a:cubicBezTo>
                <a:cubicBezTo>
                  <a:pt x="9045" y="7597"/>
                  <a:pt x="9370" y="7683"/>
                  <a:pt x="9696" y="7683"/>
                </a:cubicBezTo>
                <a:cubicBezTo>
                  <a:pt x="10101" y="7683"/>
                  <a:pt x="10507" y="7550"/>
                  <a:pt x="10843" y="7276"/>
                </a:cubicBezTo>
                <a:cubicBezTo>
                  <a:pt x="11180" y="7550"/>
                  <a:pt x="11586" y="7683"/>
                  <a:pt x="11998" y="7683"/>
                </a:cubicBezTo>
                <a:cubicBezTo>
                  <a:pt x="12328" y="7683"/>
                  <a:pt x="12663" y="7597"/>
                  <a:pt x="12967" y="7428"/>
                </a:cubicBezTo>
                <a:cubicBezTo>
                  <a:pt x="13299" y="7671"/>
                  <a:pt x="13680" y="7785"/>
                  <a:pt x="14055" y="7785"/>
                </a:cubicBezTo>
                <a:cubicBezTo>
                  <a:pt x="14791" y="7785"/>
                  <a:pt x="15509" y="7347"/>
                  <a:pt x="15810" y="6594"/>
                </a:cubicBezTo>
                <a:cubicBezTo>
                  <a:pt x="16265" y="5457"/>
                  <a:pt x="15545" y="4205"/>
                  <a:pt x="14332" y="4016"/>
                </a:cubicBezTo>
                <a:cubicBezTo>
                  <a:pt x="14369" y="3978"/>
                  <a:pt x="14369" y="3940"/>
                  <a:pt x="14332" y="3902"/>
                </a:cubicBezTo>
                <a:cubicBezTo>
                  <a:pt x="14332" y="2840"/>
                  <a:pt x="13497" y="2006"/>
                  <a:pt x="12436" y="2006"/>
                </a:cubicBezTo>
                <a:cubicBezTo>
                  <a:pt x="12095" y="2006"/>
                  <a:pt x="11715" y="2120"/>
                  <a:pt x="11412" y="2310"/>
                </a:cubicBezTo>
                <a:cubicBezTo>
                  <a:pt x="11109" y="1627"/>
                  <a:pt x="10426" y="1172"/>
                  <a:pt x="9706" y="1172"/>
                </a:cubicBezTo>
                <a:cubicBezTo>
                  <a:pt x="9327" y="1172"/>
                  <a:pt x="8948" y="1286"/>
                  <a:pt x="8644" y="1513"/>
                </a:cubicBezTo>
                <a:cubicBezTo>
                  <a:pt x="8435" y="484"/>
                  <a:pt x="7623" y="0"/>
                  <a:pt x="680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105;p16"/>
          <p:cNvGrpSpPr/>
          <p:nvPr/>
        </p:nvGrpSpPr>
        <p:grpSpPr>
          <a:xfrm>
            <a:off x="7690217" y="174324"/>
            <a:ext cx="1146938" cy="389016"/>
            <a:chOff x="7690217" y="250524"/>
            <a:chExt cx="1146938" cy="389016"/>
          </a:xfrm>
        </p:grpSpPr>
        <p:sp>
          <p:nvSpPr>
            <p:cNvPr id="106" name="Google Shape;106;p16"/>
            <p:cNvSpPr/>
            <p:nvPr/>
          </p:nvSpPr>
          <p:spPr>
            <a:xfrm flipH="1">
              <a:off x="8024384" y="250524"/>
              <a:ext cx="812771" cy="389016"/>
            </a:xfrm>
            <a:custGeom>
              <a:avLst/>
              <a:gdLst/>
              <a:ahLst/>
              <a:cxnLst/>
              <a:rect l="l" t="t" r="r" b="b"/>
              <a:pathLst>
                <a:path w="16266" h="7785" extrusionOk="0">
                  <a:moveTo>
                    <a:pt x="6808" y="0"/>
                  </a:moveTo>
                  <a:cubicBezTo>
                    <a:pt x="5852" y="0"/>
                    <a:pt x="4891" y="665"/>
                    <a:pt x="4891" y="1893"/>
                  </a:cubicBezTo>
                  <a:cubicBezTo>
                    <a:pt x="4891" y="1931"/>
                    <a:pt x="4891" y="1931"/>
                    <a:pt x="4891" y="1968"/>
                  </a:cubicBezTo>
                  <a:cubicBezTo>
                    <a:pt x="4498" y="1564"/>
                    <a:pt x="4030" y="1390"/>
                    <a:pt x="3574" y="1390"/>
                  </a:cubicBezTo>
                  <a:cubicBezTo>
                    <a:pt x="2405" y="1390"/>
                    <a:pt x="1318" y="2538"/>
                    <a:pt x="1782" y="3902"/>
                  </a:cubicBezTo>
                  <a:cubicBezTo>
                    <a:pt x="758" y="3978"/>
                    <a:pt x="0" y="4812"/>
                    <a:pt x="0" y="5798"/>
                  </a:cubicBezTo>
                  <a:cubicBezTo>
                    <a:pt x="0" y="6821"/>
                    <a:pt x="834" y="7693"/>
                    <a:pt x="1896" y="7693"/>
                  </a:cubicBezTo>
                  <a:cubicBezTo>
                    <a:pt x="2199" y="7693"/>
                    <a:pt x="2464" y="7618"/>
                    <a:pt x="2730" y="7504"/>
                  </a:cubicBezTo>
                  <a:cubicBezTo>
                    <a:pt x="2995" y="7618"/>
                    <a:pt x="3261" y="7693"/>
                    <a:pt x="3564" y="7693"/>
                  </a:cubicBezTo>
                  <a:cubicBezTo>
                    <a:pt x="3905" y="7693"/>
                    <a:pt x="4209" y="7618"/>
                    <a:pt x="4512" y="7428"/>
                  </a:cubicBezTo>
                  <a:cubicBezTo>
                    <a:pt x="4816" y="7597"/>
                    <a:pt x="5150" y="7683"/>
                    <a:pt x="5481" y="7683"/>
                  </a:cubicBezTo>
                  <a:cubicBezTo>
                    <a:pt x="5892" y="7683"/>
                    <a:pt x="6299" y="7550"/>
                    <a:pt x="6635" y="7276"/>
                  </a:cubicBezTo>
                  <a:cubicBezTo>
                    <a:pt x="6971" y="7550"/>
                    <a:pt x="7378" y="7683"/>
                    <a:pt x="7789" y="7683"/>
                  </a:cubicBezTo>
                  <a:cubicBezTo>
                    <a:pt x="8120" y="7683"/>
                    <a:pt x="8454" y="7597"/>
                    <a:pt x="8758" y="7428"/>
                  </a:cubicBezTo>
                  <a:cubicBezTo>
                    <a:pt x="9045" y="7597"/>
                    <a:pt x="9370" y="7683"/>
                    <a:pt x="9696" y="7683"/>
                  </a:cubicBezTo>
                  <a:cubicBezTo>
                    <a:pt x="10101" y="7683"/>
                    <a:pt x="10507" y="7550"/>
                    <a:pt x="10843" y="7276"/>
                  </a:cubicBezTo>
                  <a:cubicBezTo>
                    <a:pt x="11180" y="7550"/>
                    <a:pt x="11586" y="7683"/>
                    <a:pt x="11998" y="7683"/>
                  </a:cubicBezTo>
                  <a:cubicBezTo>
                    <a:pt x="12328" y="7683"/>
                    <a:pt x="12663" y="7597"/>
                    <a:pt x="12967" y="7428"/>
                  </a:cubicBezTo>
                  <a:cubicBezTo>
                    <a:pt x="13299" y="7671"/>
                    <a:pt x="13680" y="7785"/>
                    <a:pt x="14055" y="7785"/>
                  </a:cubicBezTo>
                  <a:cubicBezTo>
                    <a:pt x="14791" y="7785"/>
                    <a:pt x="15509" y="7347"/>
                    <a:pt x="15810" y="6594"/>
                  </a:cubicBezTo>
                  <a:cubicBezTo>
                    <a:pt x="16265" y="5457"/>
                    <a:pt x="15545" y="4205"/>
                    <a:pt x="14332" y="4016"/>
                  </a:cubicBezTo>
                  <a:cubicBezTo>
                    <a:pt x="14369" y="3978"/>
                    <a:pt x="14369" y="3940"/>
                    <a:pt x="14332" y="3902"/>
                  </a:cubicBezTo>
                  <a:cubicBezTo>
                    <a:pt x="14332" y="2840"/>
                    <a:pt x="13497" y="2006"/>
                    <a:pt x="12436" y="2006"/>
                  </a:cubicBezTo>
                  <a:cubicBezTo>
                    <a:pt x="12095" y="2006"/>
                    <a:pt x="11715" y="2120"/>
                    <a:pt x="11412" y="2310"/>
                  </a:cubicBezTo>
                  <a:cubicBezTo>
                    <a:pt x="11109" y="1627"/>
                    <a:pt x="10426" y="1172"/>
                    <a:pt x="9706" y="1172"/>
                  </a:cubicBezTo>
                  <a:cubicBezTo>
                    <a:pt x="9327" y="1172"/>
                    <a:pt x="8948" y="1286"/>
                    <a:pt x="8644" y="1513"/>
                  </a:cubicBezTo>
                  <a:cubicBezTo>
                    <a:pt x="8435" y="484"/>
                    <a:pt x="7623" y="0"/>
                    <a:pt x="6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7690217" y="333076"/>
              <a:ext cx="334161" cy="223919"/>
            </a:xfrm>
            <a:custGeom>
              <a:avLst/>
              <a:gdLst/>
              <a:ahLst/>
              <a:cxnLst/>
              <a:rect l="l" t="t" r="r" b="b"/>
              <a:pathLst>
                <a:path w="3792" h="2541" extrusionOk="0">
                  <a:moveTo>
                    <a:pt x="3792" y="0"/>
                  </a:moveTo>
                  <a:lnTo>
                    <a:pt x="3792" y="0"/>
                  </a:lnTo>
                  <a:cubicBezTo>
                    <a:pt x="3033" y="228"/>
                    <a:pt x="2427" y="835"/>
                    <a:pt x="2237" y="1593"/>
                  </a:cubicBezTo>
                  <a:cubicBezTo>
                    <a:pt x="1831" y="1282"/>
                    <a:pt x="1335" y="1122"/>
                    <a:pt x="843" y="1122"/>
                  </a:cubicBezTo>
                  <a:cubicBezTo>
                    <a:pt x="554" y="1122"/>
                    <a:pt x="267" y="1177"/>
                    <a:pt x="0" y="1290"/>
                  </a:cubicBezTo>
                  <a:cubicBezTo>
                    <a:pt x="98" y="1279"/>
                    <a:pt x="195" y="1273"/>
                    <a:pt x="292" y="1273"/>
                  </a:cubicBezTo>
                  <a:cubicBezTo>
                    <a:pt x="1208" y="1273"/>
                    <a:pt x="2060" y="1752"/>
                    <a:pt x="2540" y="2541"/>
                  </a:cubicBezTo>
                  <a:cubicBezTo>
                    <a:pt x="2427" y="1517"/>
                    <a:pt x="2920" y="531"/>
                    <a:pt x="3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16"/>
          <p:cNvGrpSpPr/>
          <p:nvPr/>
        </p:nvGrpSpPr>
        <p:grpSpPr>
          <a:xfrm>
            <a:off x="8324210" y="2526578"/>
            <a:ext cx="513058" cy="818667"/>
            <a:chOff x="4232725" y="4068350"/>
            <a:chExt cx="133675" cy="213300"/>
          </a:xfrm>
        </p:grpSpPr>
        <p:sp>
          <p:nvSpPr>
            <p:cNvPr id="109" name="Google Shape;109;p16"/>
            <p:cNvSpPr/>
            <p:nvPr/>
          </p:nvSpPr>
          <p:spPr>
            <a:xfrm>
              <a:off x="4248850" y="4133300"/>
              <a:ext cx="56875" cy="148350"/>
            </a:xfrm>
            <a:custGeom>
              <a:avLst/>
              <a:gdLst/>
              <a:ahLst/>
              <a:cxnLst/>
              <a:rect l="l" t="t" r="r" b="b"/>
              <a:pathLst>
                <a:path w="2275" h="5934" extrusionOk="0">
                  <a:moveTo>
                    <a:pt x="2047" y="0"/>
                  </a:moveTo>
                  <a:cubicBezTo>
                    <a:pt x="1991" y="0"/>
                    <a:pt x="1934" y="19"/>
                    <a:pt x="1896" y="57"/>
                  </a:cubicBezTo>
                  <a:cubicBezTo>
                    <a:pt x="38" y="1649"/>
                    <a:pt x="0" y="4834"/>
                    <a:pt x="38" y="5706"/>
                  </a:cubicBezTo>
                  <a:cubicBezTo>
                    <a:pt x="38" y="5820"/>
                    <a:pt x="152" y="5934"/>
                    <a:pt x="303" y="5934"/>
                  </a:cubicBezTo>
                  <a:lnTo>
                    <a:pt x="834" y="5934"/>
                  </a:lnTo>
                  <a:cubicBezTo>
                    <a:pt x="986" y="5934"/>
                    <a:pt x="1062" y="5782"/>
                    <a:pt x="1062" y="5668"/>
                  </a:cubicBezTo>
                  <a:cubicBezTo>
                    <a:pt x="493" y="1498"/>
                    <a:pt x="1744" y="777"/>
                    <a:pt x="2199" y="360"/>
                  </a:cubicBezTo>
                  <a:cubicBezTo>
                    <a:pt x="2275" y="284"/>
                    <a:pt x="2275" y="133"/>
                    <a:pt x="2199" y="57"/>
                  </a:cubicBezTo>
                  <a:cubicBezTo>
                    <a:pt x="2161" y="19"/>
                    <a:pt x="2104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4286750" y="4135650"/>
              <a:ext cx="46475" cy="83450"/>
            </a:xfrm>
            <a:custGeom>
              <a:avLst/>
              <a:gdLst/>
              <a:ahLst/>
              <a:cxnLst/>
              <a:rect l="l" t="t" r="r" b="b"/>
              <a:pathLst>
                <a:path w="1859" h="3338" extrusionOk="0">
                  <a:moveTo>
                    <a:pt x="607" y="1"/>
                  </a:moveTo>
                  <a:lnTo>
                    <a:pt x="607" y="1"/>
                  </a:lnTo>
                  <a:cubicBezTo>
                    <a:pt x="1" y="1025"/>
                    <a:pt x="1" y="2314"/>
                    <a:pt x="645" y="3337"/>
                  </a:cubicBezTo>
                  <a:cubicBezTo>
                    <a:pt x="645" y="3337"/>
                    <a:pt x="1858" y="2162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4233675" y="4123000"/>
              <a:ext cx="68275" cy="59125"/>
            </a:xfrm>
            <a:custGeom>
              <a:avLst/>
              <a:gdLst/>
              <a:ahLst/>
              <a:cxnLst/>
              <a:rect l="l" t="t" r="r" b="b"/>
              <a:pathLst>
                <a:path w="2731" h="2365" extrusionOk="0">
                  <a:moveTo>
                    <a:pt x="1535" y="0"/>
                  </a:moveTo>
                  <a:cubicBezTo>
                    <a:pt x="1403" y="0"/>
                    <a:pt x="1269" y="17"/>
                    <a:pt x="1138" y="52"/>
                  </a:cubicBezTo>
                  <a:cubicBezTo>
                    <a:pt x="0" y="469"/>
                    <a:pt x="304" y="2365"/>
                    <a:pt x="304" y="2365"/>
                  </a:cubicBezTo>
                  <a:cubicBezTo>
                    <a:pt x="835" y="1493"/>
                    <a:pt x="1707" y="810"/>
                    <a:pt x="2730" y="507"/>
                  </a:cubicBezTo>
                  <a:cubicBezTo>
                    <a:pt x="2410" y="186"/>
                    <a:pt x="1977" y="0"/>
                    <a:pt x="1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4232725" y="4097175"/>
              <a:ext cx="71125" cy="38500"/>
            </a:xfrm>
            <a:custGeom>
              <a:avLst/>
              <a:gdLst/>
              <a:ahLst/>
              <a:cxnLst/>
              <a:rect l="l" t="t" r="r" b="b"/>
              <a:pathLst>
                <a:path w="2845" h="1540" extrusionOk="0">
                  <a:moveTo>
                    <a:pt x="1237" y="0"/>
                  </a:moveTo>
                  <a:cubicBezTo>
                    <a:pt x="423" y="0"/>
                    <a:pt x="1" y="592"/>
                    <a:pt x="1" y="592"/>
                  </a:cubicBezTo>
                  <a:cubicBezTo>
                    <a:pt x="160" y="568"/>
                    <a:pt x="319" y="557"/>
                    <a:pt x="478" y="557"/>
                  </a:cubicBezTo>
                  <a:cubicBezTo>
                    <a:pt x="1336" y="557"/>
                    <a:pt x="2160" y="900"/>
                    <a:pt x="2768" y="1540"/>
                  </a:cubicBezTo>
                  <a:cubicBezTo>
                    <a:pt x="2844" y="1047"/>
                    <a:pt x="2617" y="554"/>
                    <a:pt x="2200" y="251"/>
                  </a:cubicBezTo>
                  <a:cubicBezTo>
                    <a:pt x="1835" y="68"/>
                    <a:pt x="1513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4267800" y="4068350"/>
              <a:ext cx="62575" cy="67325"/>
            </a:xfrm>
            <a:custGeom>
              <a:avLst/>
              <a:gdLst/>
              <a:ahLst/>
              <a:cxnLst/>
              <a:rect l="l" t="t" r="r" b="b"/>
              <a:pathLst>
                <a:path w="2503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645" y="759"/>
                    <a:pt x="1138" y="1707"/>
                    <a:pt x="1365" y="2693"/>
                  </a:cubicBezTo>
                  <a:cubicBezTo>
                    <a:pt x="1365" y="2693"/>
                    <a:pt x="2503" y="1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4301925" y="4121525"/>
              <a:ext cx="64475" cy="40700"/>
            </a:xfrm>
            <a:custGeom>
              <a:avLst/>
              <a:gdLst/>
              <a:ahLst/>
              <a:cxnLst/>
              <a:rect l="l" t="t" r="r" b="b"/>
              <a:pathLst>
                <a:path w="2579" h="1628" extrusionOk="0">
                  <a:moveTo>
                    <a:pt x="1056" y="1"/>
                  </a:moveTo>
                  <a:cubicBezTo>
                    <a:pt x="640" y="1"/>
                    <a:pt x="226" y="199"/>
                    <a:pt x="0" y="566"/>
                  </a:cubicBezTo>
                  <a:cubicBezTo>
                    <a:pt x="948" y="566"/>
                    <a:pt x="1858" y="945"/>
                    <a:pt x="2503" y="1627"/>
                  </a:cubicBezTo>
                  <a:cubicBezTo>
                    <a:pt x="2503" y="1627"/>
                    <a:pt x="2578" y="338"/>
                    <a:pt x="1479" y="73"/>
                  </a:cubicBezTo>
                  <a:cubicBezTo>
                    <a:pt x="1343" y="24"/>
                    <a:pt x="1199" y="1"/>
                    <a:pt x="1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4301925" y="4135650"/>
              <a:ext cx="53100" cy="67325"/>
            </a:xfrm>
            <a:custGeom>
              <a:avLst/>
              <a:gdLst/>
              <a:ahLst/>
              <a:cxnLst/>
              <a:rect l="l" t="t" r="r" b="b"/>
              <a:pathLst>
                <a:path w="2124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721" y="759"/>
                    <a:pt x="1251" y="1707"/>
                    <a:pt x="1517" y="2693"/>
                  </a:cubicBezTo>
                  <a:cubicBezTo>
                    <a:pt x="2123" y="11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16"/>
          <p:cNvGrpSpPr/>
          <p:nvPr/>
        </p:nvGrpSpPr>
        <p:grpSpPr>
          <a:xfrm flipH="1">
            <a:off x="115339" y="3032478"/>
            <a:ext cx="471726" cy="752714"/>
            <a:chOff x="4232725" y="4068350"/>
            <a:chExt cx="133675" cy="213300"/>
          </a:xfrm>
        </p:grpSpPr>
        <p:sp>
          <p:nvSpPr>
            <p:cNvPr id="117" name="Google Shape;117;p16"/>
            <p:cNvSpPr/>
            <p:nvPr/>
          </p:nvSpPr>
          <p:spPr>
            <a:xfrm>
              <a:off x="4248850" y="4133300"/>
              <a:ext cx="56875" cy="148350"/>
            </a:xfrm>
            <a:custGeom>
              <a:avLst/>
              <a:gdLst/>
              <a:ahLst/>
              <a:cxnLst/>
              <a:rect l="l" t="t" r="r" b="b"/>
              <a:pathLst>
                <a:path w="2275" h="5934" extrusionOk="0">
                  <a:moveTo>
                    <a:pt x="2047" y="0"/>
                  </a:moveTo>
                  <a:cubicBezTo>
                    <a:pt x="1991" y="0"/>
                    <a:pt x="1934" y="19"/>
                    <a:pt x="1896" y="57"/>
                  </a:cubicBezTo>
                  <a:cubicBezTo>
                    <a:pt x="38" y="1649"/>
                    <a:pt x="0" y="4834"/>
                    <a:pt x="38" y="5706"/>
                  </a:cubicBezTo>
                  <a:cubicBezTo>
                    <a:pt x="38" y="5820"/>
                    <a:pt x="152" y="5934"/>
                    <a:pt x="303" y="5934"/>
                  </a:cubicBezTo>
                  <a:lnTo>
                    <a:pt x="834" y="5934"/>
                  </a:lnTo>
                  <a:cubicBezTo>
                    <a:pt x="986" y="5934"/>
                    <a:pt x="1062" y="5782"/>
                    <a:pt x="1062" y="5668"/>
                  </a:cubicBezTo>
                  <a:cubicBezTo>
                    <a:pt x="493" y="1498"/>
                    <a:pt x="1744" y="777"/>
                    <a:pt x="2199" y="360"/>
                  </a:cubicBezTo>
                  <a:cubicBezTo>
                    <a:pt x="2275" y="284"/>
                    <a:pt x="2275" y="133"/>
                    <a:pt x="2199" y="57"/>
                  </a:cubicBezTo>
                  <a:cubicBezTo>
                    <a:pt x="2161" y="19"/>
                    <a:pt x="2104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4286750" y="4135650"/>
              <a:ext cx="46475" cy="83450"/>
            </a:xfrm>
            <a:custGeom>
              <a:avLst/>
              <a:gdLst/>
              <a:ahLst/>
              <a:cxnLst/>
              <a:rect l="l" t="t" r="r" b="b"/>
              <a:pathLst>
                <a:path w="1859" h="3338" extrusionOk="0">
                  <a:moveTo>
                    <a:pt x="607" y="1"/>
                  </a:moveTo>
                  <a:lnTo>
                    <a:pt x="607" y="1"/>
                  </a:lnTo>
                  <a:cubicBezTo>
                    <a:pt x="1" y="1025"/>
                    <a:pt x="1" y="2314"/>
                    <a:pt x="645" y="3337"/>
                  </a:cubicBezTo>
                  <a:cubicBezTo>
                    <a:pt x="645" y="3337"/>
                    <a:pt x="1858" y="2162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4233675" y="4123000"/>
              <a:ext cx="68275" cy="59125"/>
            </a:xfrm>
            <a:custGeom>
              <a:avLst/>
              <a:gdLst/>
              <a:ahLst/>
              <a:cxnLst/>
              <a:rect l="l" t="t" r="r" b="b"/>
              <a:pathLst>
                <a:path w="2731" h="2365" extrusionOk="0">
                  <a:moveTo>
                    <a:pt x="1535" y="0"/>
                  </a:moveTo>
                  <a:cubicBezTo>
                    <a:pt x="1403" y="0"/>
                    <a:pt x="1269" y="17"/>
                    <a:pt x="1138" y="52"/>
                  </a:cubicBezTo>
                  <a:cubicBezTo>
                    <a:pt x="0" y="469"/>
                    <a:pt x="304" y="2365"/>
                    <a:pt x="304" y="2365"/>
                  </a:cubicBezTo>
                  <a:cubicBezTo>
                    <a:pt x="835" y="1493"/>
                    <a:pt x="1707" y="810"/>
                    <a:pt x="2730" y="507"/>
                  </a:cubicBezTo>
                  <a:cubicBezTo>
                    <a:pt x="2410" y="186"/>
                    <a:pt x="1977" y="0"/>
                    <a:pt x="1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4232725" y="4097175"/>
              <a:ext cx="71125" cy="38500"/>
            </a:xfrm>
            <a:custGeom>
              <a:avLst/>
              <a:gdLst/>
              <a:ahLst/>
              <a:cxnLst/>
              <a:rect l="l" t="t" r="r" b="b"/>
              <a:pathLst>
                <a:path w="2845" h="1540" extrusionOk="0">
                  <a:moveTo>
                    <a:pt x="1237" y="0"/>
                  </a:moveTo>
                  <a:cubicBezTo>
                    <a:pt x="423" y="0"/>
                    <a:pt x="1" y="592"/>
                    <a:pt x="1" y="592"/>
                  </a:cubicBezTo>
                  <a:cubicBezTo>
                    <a:pt x="160" y="568"/>
                    <a:pt x="319" y="557"/>
                    <a:pt x="478" y="557"/>
                  </a:cubicBezTo>
                  <a:cubicBezTo>
                    <a:pt x="1336" y="557"/>
                    <a:pt x="2160" y="900"/>
                    <a:pt x="2768" y="1540"/>
                  </a:cubicBezTo>
                  <a:cubicBezTo>
                    <a:pt x="2844" y="1047"/>
                    <a:pt x="2617" y="554"/>
                    <a:pt x="2200" y="251"/>
                  </a:cubicBezTo>
                  <a:cubicBezTo>
                    <a:pt x="1835" y="68"/>
                    <a:pt x="1513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4267800" y="4068350"/>
              <a:ext cx="62575" cy="67325"/>
            </a:xfrm>
            <a:custGeom>
              <a:avLst/>
              <a:gdLst/>
              <a:ahLst/>
              <a:cxnLst/>
              <a:rect l="l" t="t" r="r" b="b"/>
              <a:pathLst>
                <a:path w="2503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645" y="759"/>
                    <a:pt x="1138" y="1707"/>
                    <a:pt x="1365" y="2693"/>
                  </a:cubicBezTo>
                  <a:cubicBezTo>
                    <a:pt x="1365" y="2693"/>
                    <a:pt x="2503" y="1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4301925" y="4121525"/>
              <a:ext cx="64475" cy="40700"/>
            </a:xfrm>
            <a:custGeom>
              <a:avLst/>
              <a:gdLst/>
              <a:ahLst/>
              <a:cxnLst/>
              <a:rect l="l" t="t" r="r" b="b"/>
              <a:pathLst>
                <a:path w="2579" h="1628" extrusionOk="0">
                  <a:moveTo>
                    <a:pt x="1056" y="1"/>
                  </a:moveTo>
                  <a:cubicBezTo>
                    <a:pt x="640" y="1"/>
                    <a:pt x="226" y="199"/>
                    <a:pt x="0" y="566"/>
                  </a:cubicBezTo>
                  <a:cubicBezTo>
                    <a:pt x="948" y="566"/>
                    <a:pt x="1858" y="945"/>
                    <a:pt x="2503" y="1627"/>
                  </a:cubicBezTo>
                  <a:cubicBezTo>
                    <a:pt x="2503" y="1627"/>
                    <a:pt x="2578" y="338"/>
                    <a:pt x="1479" y="73"/>
                  </a:cubicBezTo>
                  <a:cubicBezTo>
                    <a:pt x="1343" y="24"/>
                    <a:pt x="1199" y="1"/>
                    <a:pt x="1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301925" y="4135650"/>
              <a:ext cx="53100" cy="67325"/>
            </a:xfrm>
            <a:custGeom>
              <a:avLst/>
              <a:gdLst/>
              <a:ahLst/>
              <a:cxnLst/>
              <a:rect l="l" t="t" r="r" b="b"/>
              <a:pathLst>
                <a:path w="2124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721" y="759"/>
                    <a:pt x="1251" y="1707"/>
                    <a:pt x="1517" y="2693"/>
                  </a:cubicBezTo>
                  <a:cubicBezTo>
                    <a:pt x="2123" y="11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6"/>
          <p:cNvGrpSpPr/>
          <p:nvPr/>
        </p:nvGrpSpPr>
        <p:grpSpPr>
          <a:xfrm>
            <a:off x="571956" y="3287413"/>
            <a:ext cx="290503" cy="463544"/>
            <a:chOff x="4232725" y="4068350"/>
            <a:chExt cx="133675" cy="213300"/>
          </a:xfrm>
        </p:grpSpPr>
        <p:sp>
          <p:nvSpPr>
            <p:cNvPr id="125" name="Google Shape;125;p16"/>
            <p:cNvSpPr/>
            <p:nvPr/>
          </p:nvSpPr>
          <p:spPr>
            <a:xfrm>
              <a:off x="4248850" y="4133300"/>
              <a:ext cx="56875" cy="148350"/>
            </a:xfrm>
            <a:custGeom>
              <a:avLst/>
              <a:gdLst/>
              <a:ahLst/>
              <a:cxnLst/>
              <a:rect l="l" t="t" r="r" b="b"/>
              <a:pathLst>
                <a:path w="2275" h="5934" extrusionOk="0">
                  <a:moveTo>
                    <a:pt x="2047" y="0"/>
                  </a:moveTo>
                  <a:cubicBezTo>
                    <a:pt x="1991" y="0"/>
                    <a:pt x="1934" y="19"/>
                    <a:pt x="1896" y="57"/>
                  </a:cubicBezTo>
                  <a:cubicBezTo>
                    <a:pt x="38" y="1649"/>
                    <a:pt x="0" y="4834"/>
                    <a:pt x="38" y="5706"/>
                  </a:cubicBezTo>
                  <a:cubicBezTo>
                    <a:pt x="38" y="5820"/>
                    <a:pt x="152" y="5934"/>
                    <a:pt x="303" y="5934"/>
                  </a:cubicBezTo>
                  <a:lnTo>
                    <a:pt x="834" y="5934"/>
                  </a:lnTo>
                  <a:cubicBezTo>
                    <a:pt x="986" y="5934"/>
                    <a:pt x="1062" y="5782"/>
                    <a:pt x="1062" y="5668"/>
                  </a:cubicBezTo>
                  <a:cubicBezTo>
                    <a:pt x="493" y="1498"/>
                    <a:pt x="1744" y="777"/>
                    <a:pt x="2199" y="360"/>
                  </a:cubicBezTo>
                  <a:cubicBezTo>
                    <a:pt x="2275" y="284"/>
                    <a:pt x="2275" y="133"/>
                    <a:pt x="2199" y="57"/>
                  </a:cubicBezTo>
                  <a:cubicBezTo>
                    <a:pt x="2161" y="19"/>
                    <a:pt x="2104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4286750" y="4135650"/>
              <a:ext cx="46475" cy="83450"/>
            </a:xfrm>
            <a:custGeom>
              <a:avLst/>
              <a:gdLst/>
              <a:ahLst/>
              <a:cxnLst/>
              <a:rect l="l" t="t" r="r" b="b"/>
              <a:pathLst>
                <a:path w="1859" h="3338" extrusionOk="0">
                  <a:moveTo>
                    <a:pt x="607" y="1"/>
                  </a:moveTo>
                  <a:lnTo>
                    <a:pt x="607" y="1"/>
                  </a:lnTo>
                  <a:cubicBezTo>
                    <a:pt x="1" y="1025"/>
                    <a:pt x="1" y="2314"/>
                    <a:pt x="645" y="3337"/>
                  </a:cubicBezTo>
                  <a:cubicBezTo>
                    <a:pt x="645" y="3337"/>
                    <a:pt x="1858" y="2162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4233675" y="4123000"/>
              <a:ext cx="68275" cy="59125"/>
            </a:xfrm>
            <a:custGeom>
              <a:avLst/>
              <a:gdLst/>
              <a:ahLst/>
              <a:cxnLst/>
              <a:rect l="l" t="t" r="r" b="b"/>
              <a:pathLst>
                <a:path w="2731" h="2365" extrusionOk="0">
                  <a:moveTo>
                    <a:pt x="1535" y="0"/>
                  </a:moveTo>
                  <a:cubicBezTo>
                    <a:pt x="1403" y="0"/>
                    <a:pt x="1269" y="17"/>
                    <a:pt x="1138" y="52"/>
                  </a:cubicBezTo>
                  <a:cubicBezTo>
                    <a:pt x="0" y="469"/>
                    <a:pt x="304" y="2365"/>
                    <a:pt x="304" y="2365"/>
                  </a:cubicBezTo>
                  <a:cubicBezTo>
                    <a:pt x="835" y="1493"/>
                    <a:pt x="1707" y="810"/>
                    <a:pt x="2730" y="507"/>
                  </a:cubicBezTo>
                  <a:cubicBezTo>
                    <a:pt x="2410" y="186"/>
                    <a:pt x="1977" y="0"/>
                    <a:pt x="1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4232725" y="4097175"/>
              <a:ext cx="71125" cy="38500"/>
            </a:xfrm>
            <a:custGeom>
              <a:avLst/>
              <a:gdLst/>
              <a:ahLst/>
              <a:cxnLst/>
              <a:rect l="l" t="t" r="r" b="b"/>
              <a:pathLst>
                <a:path w="2845" h="1540" extrusionOk="0">
                  <a:moveTo>
                    <a:pt x="1237" y="0"/>
                  </a:moveTo>
                  <a:cubicBezTo>
                    <a:pt x="423" y="0"/>
                    <a:pt x="1" y="592"/>
                    <a:pt x="1" y="592"/>
                  </a:cubicBezTo>
                  <a:cubicBezTo>
                    <a:pt x="160" y="568"/>
                    <a:pt x="319" y="557"/>
                    <a:pt x="478" y="557"/>
                  </a:cubicBezTo>
                  <a:cubicBezTo>
                    <a:pt x="1336" y="557"/>
                    <a:pt x="2160" y="900"/>
                    <a:pt x="2768" y="1540"/>
                  </a:cubicBezTo>
                  <a:cubicBezTo>
                    <a:pt x="2844" y="1047"/>
                    <a:pt x="2617" y="554"/>
                    <a:pt x="2200" y="251"/>
                  </a:cubicBezTo>
                  <a:cubicBezTo>
                    <a:pt x="1835" y="68"/>
                    <a:pt x="1513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4267800" y="4068350"/>
              <a:ext cx="62575" cy="67325"/>
            </a:xfrm>
            <a:custGeom>
              <a:avLst/>
              <a:gdLst/>
              <a:ahLst/>
              <a:cxnLst/>
              <a:rect l="l" t="t" r="r" b="b"/>
              <a:pathLst>
                <a:path w="2503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645" y="759"/>
                    <a:pt x="1138" y="1707"/>
                    <a:pt x="1365" y="2693"/>
                  </a:cubicBezTo>
                  <a:cubicBezTo>
                    <a:pt x="1365" y="2693"/>
                    <a:pt x="2503" y="1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4301925" y="4121525"/>
              <a:ext cx="64475" cy="40700"/>
            </a:xfrm>
            <a:custGeom>
              <a:avLst/>
              <a:gdLst/>
              <a:ahLst/>
              <a:cxnLst/>
              <a:rect l="l" t="t" r="r" b="b"/>
              <a:pathLst>
                <a:path w="2579" h="1628" extrusionOk="0">
                  <a:moveTo>
                    <a:pt x="1056" y="1"/>
                  </a:moveTo>
                  <a:cubicBezTo>
                    <a:pt x="640" y="1"/>
                    <a:pt x="226" y="199"/>
                    <a:pt x="0" y="566"/>
                  </a:cubicBezTo>
                  <a:cubicBezTo>
                    <a:pt x="948" y="566"/>
                    <a:pt x="1858" y="945"/>
                    <a:pt x="2503" y="1627"/>
                  </a:cubicBezTo>
                  <a:cubicBezTo>
                    <a:pt x="2503" y="1627"/>
                    <a:pt x="2578" y="338"/>
                    <a:pt x="1479" y="73"/>
                  </a:cubicBezTo>
                  <a:cubicBezTo>
                    <a:pt x="1343" y="24"/>
                    <a:pt x="1199" y="1"/>
                    <a:pt x="1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4301925" y="4135650"/>
              <a:ext cx="53100" cy="67325"/>
            </a:xfrm>
            <a:custGeom>
              <a:avLst/>
              <a:gdLst/>
              <a:ahLst/>
              <a:cxnLst/>
              <a:rect l="l" t="t" r="r" b="b"/>
              <a:pathLst>
                <a:path w="2124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721" y="759"/>
                    <a:pt x="1251" y="1707"/>
                    <a:pt x="1517" y="2693"/>
                  </a:cubicBezTo>
                  <a:cubicBezTo>
                    <a:pt x="2123" y="11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 hasCustomPrompt="1"/>
          </p:nvPr>
        </p:nvSpPr>
        <p:spPr>
          <a:xfrm>
            <a:off x="2406600" y="539500"/>
            <a:ext cx="4330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2406600" y="1175272"/>
            <a:ext cx="4330800" cy="41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title" idx="2" hasCustomPrompt="1"/>
          </p:nvPr>
        </p:nvSpPr>
        <p:spPr>
          <a:xfrm>
            <a:off x="2406600" y="1837204"/>
            <a:ext cx="4330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3"/>
          </p:nvPr>
        </p:nvSpPr>
        <p:spPr>
          <a:xfrm>
            <a:off x="2406600" y="2474552"/>
            <a:ext cx="4330800" cy="41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title" idx="4" hasCustomPrompt="1"/>
          </p:nvPr>
        </p:nvSpPr>
        <p:spPr>
          <a:xfrm>
            <a:off x="2406600" y="3134909"/>
            <a:ext cx="4330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Font typeface="Sora"/>
              <a:buNone/>
              <a:defRPr sz="4200"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5"/>
          </p:nvPr>
        </p:nvSpPr>
        <p:spPr>
          <a:xfrm>
            <a:off x="2406600" y="3773850"/>
            <a:ext cx="4330800" cy="41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9" name="Google Shape;139;p17"/>
          <p:cNvSpPr/>
          <p:nvPr/>
        </p:nvSpPr>
        <p:spPr>
          <a:xfrm flipH="1">
            <a:off x="7775607" y="316575"/>
            <a:ext cx="252980" cy="189290"/>
          </a:xfrm>
          <a:custGeom>
            <a:avLst/>
            <a:gdLst/>
            <a:ahLst/>
            <a:cxnLst/>
            <a:rect l="l" t="t" r="r" b="b"/>
            <a:pathLst>
              <a:path w="5575" h="4171" extrusionOk="0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2124" y="1631"/>
                  <a:pt x="1441" y="4171"/>
                </a:cubicBezTo>
                <a:cubicBezTo>
                  <a:pt x="2385" y="2850"/>
                  <a:pt x="3754" y="2600"/>
                  <a:pt x="4654" y="2600"/>
                </a:cubicBezTo>
                <a:cubicBezTo>
                  <a:pt x="5201" y="2600"/>
                  <a:pt x="5574" y="2692"/>
                  <a:pt x="5574" y="2692"/>
                </a:cubicBezTo>
                <a:cubicBezTo>
                  <a:pt x="5067" y="2403"/>
                  <a:pt x="4500" y="2260"/>
                  <a:pt x="3930" y="2260"/>
                </a:cubicBezTo>
                <a:cubicBezTo>
                  <a:pt x="3306" y="2260"/>
                  <a:pt x="2679" y="2431"/>
                  <a:pt x="2124" y="2768"/>
                </a:cubicBezTo>
                <a:cubicBezTo>
                  <a:pt x="1934" y="1517"/>
                  <a:pt x="1138" y="45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 hasCustomPrompt="1"/>
          </p:nvPr>
        </p:nvSpPr>
        <p:spPr>
          <a:xfrm>
            <a:off x="1205200" y="2604613"/>
            <a:ext cx="17922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1"/>
          </p:nvPr>
        </p:nvSpPr>
        <p:spPr>
          <a:xfrm>
            <a:off x="935850" y="3773822"/>
            <a:ext cx="233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2"/>
          </p:nvPr>
        </p:nvSpPr>
        <p:spPr>
          <a:xfrm>
            <a:off x="935850" y="1428996"/>
            <a:ext cx="23310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title" idx="3" hasCustomPrompt="1"/>
          </p:nvPr>
        </p:nvSpPr>
        <p:spPr>
          <a:xfrm>
            <a:off x="3675900" y="2604613"/>
            <a:ext cx="17922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8"/>
          <p:cNvSpPr txBox="1">
            <a:spLocks noGrp="1"/>
          </p:cNvSpPr>
          <p:nvPr>
            <p:ph type="subTitle" idx="4"/>
          </p:nvPr>
        </p:nvSpPr>
        <p:spPr>
          <a:xfrm>
            <a:off x="3406500" y="3773822"/>
            <a:ext cx="233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5"/>
          </p:nvPr>
        </p:nvSpPr>
        <p:spPr>
          <a:xfrm>
            <a:off x="3406500" y="1428996"/>
            <a:ext cx="23310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6" hasCustomPrompt="1"/>
          </p:nvPr>
        </p:nvSpPr>
        <p:spPr>
          <a:xfrm>
            <a:off x="6133100" y="2604613"/>
            <a:ext cx="18192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 sz="3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7"/>
          </p:nvPr>
        </p:nvSpPr>
        <p:spPr>
          <a:xfrm>
            <a:off x="5877200" y="3773822"/>
            <a:ext cx="233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ubTitle" idx="8"/>
          </p:nvPr>
        </p:nvSpPr>
        <p:spPr>
          <a:xfrm>
            <a:off x="5877200" y="1428996"/>
            <a:ext cx="23310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title" idx="9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p18"/>
          <p:cNvGrpSpPr/>
          <p:nvPr/>
        </p:nvGrpSpPr>
        <p:grpSpPr>
          <a:xfrm>
            <a:off x="-177200" y="3561550"/>
            <a:ext cx="9498332" cy="1581960"/>
            <a:chOff x="-177200" y="3561550"/>
            <a:chExt cx="9498332" cy="1581960"/>
          </a:xfrm>
        </p:grpSpPr>
        <p:sp>
          <p:nvSpPr>
            <p:cNvPr id="152" name="Google Shape;152;p18"/>
            <p:cNvSpPr/>
            <p:nvPr/>
          </p:nvSpPr>
          <p:spPr>
            <a:xfrm rot="10800000" flipH="1">
              <a:off x="-177200" y="4551006"/>
              <a:ext cx="9498332" cy="460470"/>
            </a:xfrm>
            <a:custGeom>
              <a:avLst/>
              <a:gdLst/>
              <a:ahLst/>
              <a:cxnLst/>
              <a:rect l="l" t="t" r="r" b="b"/>
              <a:pathLst>
                <a:path w="63393" h="13346" extrusionOk="0">
                  <a:moveTo>
                    <a:pt x="32303" y="0"/>
                  </a:moveTo>
                  <a:cubicBezTo>
                    <a:pt x="19678" y="0"/>
                    <a:pt x="8266" y="2351"/>
                    <a:pt x="1" y="6218"/>
                  </a:cubicBezTo>
                  <a:lnTo>
                    <a:pt x="1" y="12550"/>
                  </a:lnTo>
                  <a:cubicBezTo>
                    <a:pt x="3214" y="11867"/>
                    <a:pt x="6512" y="11526"/>
                    <a:pt x="9816" y="11526"/>
                  </a:cubicBezTo>
                  <a:cubicBezTo>
                    <a:pt x="10918" y="11526"/>
                    <a:pt x="12019" y="11564"/>
                    <a:pt x="13119" y="11640"/>
                  </a:cubicBezTo>
                  <a:cubicBezTo>
                    <a:pt x="19372" y="12108"/>
                    <a:pt x="25329" y="12576"/>
                    <a:pt x="29926" y="12576"/>
                  </a:cubicBezTo>
                  <a:cubicBezTo>
                    <a:pt x="30542" y="12576"/>
                    <a:pt x="31133" y="12568"/>
                    <a:pt x="31697" y="12550"/>
                  </a:cubicBezTo>
                  <a:cubicBezTo>
                    <a:pt x="35730" y="12454"/>
                    <a:pt x="41062" y="12006"/>
                    <a:pt x="45225" y="12006"/>
                  </a:cubicBezTo>
                  <a:cubicBezTo>
                    <a:pt x="45993" y="12006"/>
                    <a:pt x="46720" y="12022"/>
                    <a:pt x="47393" y="12057"/>
                  </a:cubicBezTo>
                  <a:cubicBezTo>
                    <a:pt x="51146" y="12284"/>
                    <a:pt x="58995" y="13194"/>
                    <a:pt x="63393" y="13346"/>
                  </a:cubicBezTo>
                  <a:lnTo>
                    <a:pt x="63393" y="5687"/>
                  </a:lnTo>
                  <a:cubicBezTo>
                    <a:pt x="55241" y="2161"/>
                    <a:pt x="44322" y="0"/>
                    <a:pt x="323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" name="Google Shape;153;p18"/>
            <p:cNvGrpSpPr/>
            <p:nvPr/>
          </p:nvGrpSpPr>
          <p:grpSpPr>
            <a:xfrm>
              <a:off x="-74175" y="3561550"/>
              <a:ext cx="9292436" cy="1581960"/>
              <a:chOff x="-74175" y="3561550"/>
              <a:chExt cx="9292436" cy="1581960"/>
            </a:xfrm>
          </p:grpSpPr>
          <p:grpSp>
            <p:nvGrpSpPr>
              <p:cNvPr id="154" name="Google Shape;154;p18"/>
              <p:cNvGrpSpPr/>
              <p:nvPr/>
            </p:nvGrpSpPr>
            <p:grpSpPr>
              <a:xfrm>
                <a:off x="-74175" y="4681800"/>
                <a:ext cx="9292436" cy="461710"/>
                <a:chOff x="-74175" y="4681800"/>
                <a:chExt cx="9292436" cy="461710"/>
              </a:xfrm>
            </p:grpSpPr>
            <p:sp>
              <p:nvSpPr>
                <p:cNvPr id="155" name="Google Shape;155;p18"/>
                <p:cNvSpPr/>
                <p:nvPr/>
              </p:nvSpPr>
              <p:spPr>
                <a:xfrm>
                  <a:off x="-74175" y="4754475"/>
                  <a:ext cx="9292436" cy="389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55" h="13725" extrusionOk="0">
                      <a:moveTo>
                        <a:pt x="48654" y="1"/>
                      </a:moveTo>
                      <a:cubicBezTo>
                        <a:pt x="48317" y="1"/>
                        <a:pt x="47985" y="13"/>
                        <a:pt x="47658" y="37"/>
                      </a:cubicBezTo>
                      <a:cubicBezTo>
                        <a:pt x="43148" y="340"/>
                        <a:pt x="36524" y="882"/>
                        <a:pt x="31837" y="882"/>
                      </a:cubicBezTo>
                      <a:cubicBezTo>
                        <a:pt x="30061" y="882"/>
                        <a:pt x="28564" y="804"/>
                        <a:pt x="27564" y="606"/>
                      </a:cubicBezTo>
                      <a:cubicBezTo>
                        <a:pt x="25658" y="233"/>
                        <a:pt x="22591" y="22"/>
                        <a:pt x="19451" y="22"/>
                      </a:cubicBezTo>
                      <a:cubicBezTo>
                        <a:pt x="16531" y="22"/>
                        <a:pt x="13548" y="204"/>
                        <a:pt x="11375" y="606"/>
                      </a:cubicBezTo>
                      <a:cubicBezTo>
                        <a:pt x="8000" y="1251"/>
                        <a:pt x="2579" y="1743"/>
                        <a:pt x="0" y="1971"/>
                      </a:cubicBezTo>
                      <a:lnTo>
                        <a:pt x="0" y="13724"/>
                      </a:lnTo>
                      <a:lnTo>
                        <a:pt x="63354" y="13724"/>
                      </a:lnTo>
                      <a:lnTo>
                        <a:pt x="63354" y="2995"/>
                      </a:lnTo>
                      <a:cubicBezTo>
                        <a:pt x="59279" y="2392"/>
                        <a:pt x="53481" y="1"/>
                        <a:pt x="486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18"/>
                <p:cNvSpPr/>
                <p:nvPr/>
              </p:nvSpPr>
              <p:spPr>
                <a:xfrm>
                  <a:off x="-74175" y="4681800"/>
                  <a:ext cx="9292436" cy="158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55" h="5597" extrusionOk="0">
                      <a:moveTo>
                        <a:pt x="23626" y="0"/>
                      </a:moveTo>
                      <a:cubicBezTo>
                        <a:pt x="19701" y="0"/>
                        <a:pt x="14694" y="561"/>
                        <a:pt x="11450" y="1161"/>
                      </a:cubicBezTo>
                      <a:cubicBezTo>
                        <a:pt x="8114" y="1805"/>
                        <a:pt x="2616" y="1426"/>
                        <a:pt x="0" y="1653"/>
                      </a:cubicBezTo>
                      <a:lnTo>
                        <a:pt x="0" y="4535"/>
                      </a:lnTo>
                      <a:cubicBezTo>
                        <a:pt x="2579" y="4307"/>
                        <a:pt x="8038" y="3815"/>
                        <a:pt x="11375" y="3170"/>
                      </a:cubicBezTo>
                      <a:cubicBezTo>
                        <a:pt x="13548" y="2768"/>
                        <a:pt x="16531" y="2586"/>
                        <a:pt x="19451" y="2586"/>
                      </a:cubicBezTo>
                      <a:cubicBezTo>
                        <a:pt x="22591" y="2586"/>
                        <a:pt x="25658" y="2797"/>
                        <a:pt x="27564" y="3170"/>
                      </a:cubicBezTo>
                      <a:cubicBezTo>
                        <a:pt x="28564" y="3368"/>
                        <a:pt x="30061" y="3446"/>
                        <a:pt x="31837" y="3446"/>
                      </a:cubicBezTo>
                      <a:cubicBezTo>
                        <a:pt x="36524" y="3446"/>
                        <a:pt x="43148" y="2904"/>
                        <a:pt x="47658" y="2601"/>
                      </a:cubicBezTo>
                      <a:cubicBezTo>
                        <a:pt x="47985" y="2577"/>
                        <a:pt x="48317" y="2565"/>
                        <a:pt x="48654" y="2565"/>
                      </a:cubicBezTo>
                      <a:cubicBezTo>
                        <a:pt x="53481" y="2565"/>
                        <a:pt x="59279" y="4959"/>
                        <a:pt x="63354" y="5597"/>
                      </a:cubicBezTo>
                      <a:lnTo>
                        <a:pt x="63354" y="3701"/>
                      </a:lnTo>
                      <a:cubicBezTo>
                        <a:pt x="59335" y="3102"/>
                        <a:pt x="53546" y="1125"/>
                        <a:pt x="48730" y="1125"/>
                      </a:cubicBezTo>
                      <a:cubicBezTo>
                        <a:pt x="48367" y="1125"/>
                        <a:pt x="48009" y="1137"/>
                        <a:pt x="47658" y="1161"/>
                      </a:cubicBezTo>
                      <a:cubicBezTo>
                        <a:pt x="46217" y="1267"/>
                        <a:pt x="44554" y="1313"/>
                        <a:pt x="42804" y="1313"/>
                      </a:cubicBezTo>
                      <a:cubicBezTo>
                        <a:pt x="37048" y="1313"/>
                        <a:pt x="30355" y="812"/>
                        <a:pt x="27564" y="289"/>
                      </a:cubicBezTo>
                      <a:cubicBezTo>
                        <a:pt x="26530" y="86"/>
                        <a:pt x="25161" y="0"/>
                        <a:pt x="236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" name="Google Shape;157;p18"/>
              <p:cNvGrpSpPr/>
              <p:nvPr/>
            </p:nvGrpSpPr>
            <p:grpSpPr>
              <a:xfrm>
                <a:off x="8347909" y="3561550"/>
                <a:ext cx="796275" cy="1270585"/>
                <a:chOff x="4232725" y="4068350"/>
                <a:chExt cx="133675" cy="213300"/>
              </a:xfrm>
            </p:grpSpPr>
            <p:sp>
              <p:nvSpPr>
                <p:cNvPr id="158" name="Google Shape;158;p18"/>
                <p:cNvSpPr/>
                <p:nvPr/>
              </p:nvSpPr>
              <p:spPr>
                <a:xfrm>
                  <a:off x="4248850" y="4133300"/>
                  <a:ext cx="56875" cy="14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5934" extrusionOk="0">
                      <a:moveTo>
                        <a:pt x="2047" y="0"/>
                      </a:moveTo>
                      <a:cubicBezTo>
                        <a:pt x="1991" y="0"/>
                        <a:pt x="1934" y="19"/>
                        <a:pt x="1896" y="57"/>
                      </a:cubicBezTo>
                      <a:cubicBezTo>
                        <a:pt x="38" y="1649"/>
                        <a:pt x="0" y="4834"/>
                        <a:pt x="38" y="5706"/>
                      </a:cubicBezTo>
                      <a:cubicBezTo>
                        <a:pt x="38" y="5820"/>
                        <a:pt x="152" y="5934"/>
                        <a:pt x="303" y="5934"/>
                      </a:cubicBezTo>
                      <a:lnTo>
                        <a:pt x="834" y="5934"/>
                      </a:lnTo>
                      <a:cubicBezTo>
                        <a:pt x="986" y="5934"/>
                        <a:pt x="1062" y="5782"/>
                        <a:pt x="1062" y="5668"/>
                      </a:cubicBezTo>
                      <a:cubicBezTo>
                        <a:pt x="493" y="1498"/>
                        <a:pt x="1744" y="777"/>
                        <a:pt x="2199" y="360"/>
                      </a:cubicBezTo>
                      <a:cubicBezTo>
                        <a:pt x="2275" y="284"/>
                        <a:pt x="2275" y="133"/>
                        <a:pt x="2199" y="57"/>
                      </a:cubicBezTo>
                      <a:cubicBezTo>
                        <a:pt x="2161" y="19"/>
                        <a:pt x="210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18"/>
                <p:cNvSpPr/>
                <p:nvPr/>
              </p:nvSpPr>
              <p:spPr>
                <a:xfrm>
                  <a:off x="4286750" y="4135650"/>
                  <a:ext cx="46475" cy="8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" h="3338" extrusionOk="0">
                      <a:moveTo>
                        <a:pt x="607" y="1"/>
                      </a:moveTo>
                      <a:lnTo>
                        <a:pt x="607" y="1"/>
                      </a:lnTo>
                      <a:cubicBezTo>
                        <a:pt x="1" y="1025"/>
                        <a:pt x="1" y="2314"/>
                        <a:pt x="645" y="3337"/>
                      </a:cubicBezTo>
                      <a:cubicBezTo>
                        <a:pt x="645" y="3337"/>
                        <a:pt x="1858" y="2162"/>
                        <a:pt x="6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18"/>
                <p:cNvSpPr/>
                <p:nvPr/>
              </p:nvSpPr>
              <p:spPr>
                <a:xfrm>
                  <a:off x="4233675" y="4123000"/>
                  <a:ext cx="68275" cy="5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2365" extrusionOk="0">
                      <a:moveTo>
                        <a:pt x="1535" y="0"/>
                      </a:moveTo>
                      <a:cubicBezTo>
                        <a:pt x="1403" y="0"/>
                        <a:pt x="1269" y="17"/>
                        <a:pt x="1138" y="52"/>
                      </a:cubicBezTo>
                      <a:cubicBezTo>
                        <a:pt x="0" y="469"/>
                        <a:pt x="304" y="2365"/>
                        <a:pt x="304" y="2365"/>
                      </a:cubicBezTo>
                      <a:cubicBezTo>
                        <a:pt x="835" y="1493"/>
                        <a:pt x="1707" y="810"/>
                        <a:pt x="2730" y="507"/>
                      </a:cubicBezTo>
                      <a:cubicBezTo>
                        <a:pt x="2410" y="186"/>
                        <a:pt x="1977" y="0"/>
                        <a:pt x="15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18"/>
                <p:cNvSpPr/>
                <p:nvPr/>
              </p:nvSpPr>
              <p:spPr>
                <a:xfrm>
                  <a:off x="4232725" y="4097175"/>
                  <a:ext cx="71125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1540" extrusionOk="0">
                      <a:moveTo>
                        <a:pt x="1237" y="0"/>
                      </a:moveTo>
                      <a:cubicBezTo>
                        <a:pt x="423" y="0"/>
                        <a:pt x="1" y="592"/>
                        <a:pt x="1" y="592"/>
                      </a:cubicBezTo>
                      <a:cubicBezTo>
                        <a:pt x="160" y="568"/>
                        <a:pt x="319" y="557"/>
                        <a:pt x="478" y="557"/>
                      </a:cubicBezTo>
                      <a:cubicBezTo>
                        <a:pt x="1336" y="557"/>
                        <a:pt x="2160" y="900"/>
                        <a:pt x="2768" y="1540"/>
                      </a:cubicBezTo>
                      <a:cubicBezTo>
                        <a:pt x="2844" y="1047"/>
                        <a:pt x="2617" y="554"/>
                        <a:pt x="2200" y="251"/>
                      </a:cubicBezTo>
                      <a:cubicBezTo>
                        <a:pt x="1835" y="68"/>
                        <a:pt x="1513" y="0"/>
                        <a:pt x="12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18"/>
                <p:cNvSpPr/>
                <p:nvPr/>
              </p:nvSpPr>
              <p:spPr>
                <a:xfrm>
                  <a:off x="4267800" y="4068350"/>
                  <a:ext cx="62575" cy="6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269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5" y="759"/>
                        <a:pt x="1138" y="1707"/>
                        <a:pt x="1365" y="2693"/>
                      </a:cubicBezTo>
                      <a:cubicBezTo>
                        <a:pt x="1365" y="2693"/>
                        <a:pt x="2503" y="15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18"/>
                <p:cNvSpPr/>
                <p:nvPr/>
              </p:nvSpPr>
              <p:spPr>
                <a:xfrm>
                  <a:off x="4301925" y="4121525"/>
                  <a:ext cx="64475" cy="4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9" h="1628" extrusionOk="0">
                      <a:moveTo>
                        <a:pt x="1056" y="1"/>
                      </a:moveTo>
                      <a:cubicBezTo>
                        <a:pt x="640" y="1"/>
                        <a:pt x="226" y="199"/>
                        <a:pt x="0" y="566"/>
                      </a:cubicBezTo>
                      <a:cubicBezTo>
                        <a:pt x="948" y="566"/>
                        <a:pt x="1858" y="945"/>
                        <a:pt x="2503" y="1627"/>
                      </a:cubicBezTo>
                      <a:cubicBezTo>
                        <a:pt x="2503" y="1627"/>
                        <a:pt x="2578" y="338"/>
                        <a:pt x="1479" y="73"/>
                      </a:cubicBezTo>
                      <a:cubicBezTo>
                        <a:pt x="1343" y="24"/>
                        <a:pt x="1199" y="1"/>
                        <a:pt x="10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18"/>
                <p:cNvSpPr/>
                <p:nvPr/>
              </p:nvSpPr>
              <p:spPr>
                <a:xfrm>
                  <a:off x="4301925" y="4135650"/>
                  <a:ext cx="53100" cy="6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4" h="269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21" y="759"/>
                        <a:pt x="1251" y="1707"/>
                        <a:pt x="1517" y="2693"/>
                      </a:cubicBezTo>
                      <a:cubicBezTo>
                        <a:pt x="2123" y="115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5" name="Google Shape;165;p18"/>
              <p:cNvGrpSpPr/>
              <p:nvPr/>
            </p:nvGrpSpPr>
            <p:grpSpPr>
              <a:xfrm flipH="1">
                <a:off x="76094" y="3749917"/>
                <a:ext cx="637028" cy="1016460"/>
                <a:chOff x="4232725" y="4068350"/>
                <a:chExt cx="133675" cy="213300"/>
              </a:xfrm>
            </p:grpSpPr>
            <p:sp>
              <p:nvSpPr>
                <p:cNvPr id="166" name="Google Shape;166;p18"/>
                <p:cNvSpPr/>
                <p:nvPr/>
              </p:nvSpPr>
              <p:spPr>
                <a:xfrm>
                  <a:off x="4248850" y="4133300"/>
                  <a:ext cx="56875" cy="14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5934" extrusionOk="0">
                      <a:moveTo>
                        <a:pt x="2047" y="0"/>
                      </a:moveTo>
                      <a:cubicBezTo>
                        <a:pt x="1991" y="0"/>
                        <a:pt x="1934" y="19"/>
                        <a:pt x="1896" y="57"/>
                      </a:cubicBezTo>
                      <a:cubicBezTo>
                        <a:pt x="38" y="1649"/>
                        <a:pt x="0" y="4834"/>
                        <a:pt x="38" y="5706"/>
                      </a:cubicBezTo>
                      <a:cubicBezTo>
                        <a:pt x="38" y="5820"/>
                        <a:pt x="152" y="5934"/>
                        <a:pt x="303" y="5934"/>
                      </a:cubicBezTo>
                      <a:lnTo>
                        <a:pt x="834" y="5934"/>
                      </a:lnTo>
                      <a:cubicBezTo>
                        <a:pt x="986" y="5934"/>
                        <a:pt x="1062" y="5782"/>
                        <a:pt x="1062" y="5668"/>
                      </a:cubicBezTo>
                      <a:cubicBezTo>
                        <a:pt x="493" y="1498"/>
                        <a:pt x="1744" y="777"/>
                        <a:pt x="2199" y="360"/>
                      </a:cubicBezTo>
                      <a:cubicBezTo>
                        <a:pt x="2275" y="284"/>
                        <a:pt x="2275" y="133"/>
                        <a:pt x="2199" y="57"/>
                      </a:cubicBezTo>
                      <a:cubicBezTo>
                        <a:pt x="2161" y="19"/>
                        <a:pt x="210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18"/>
                <p:cNvSpPr/>
                <p:nvPr/>
              </p:nvSpPr>
              <p:spPr>
                <a:xfrm>
                  <a:off x="4286750" y="4135650"/>
                  <a:ext cx="46475" cy="8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" h="3338" extrusionOk="0">
                      <a:moveTo>
                        <a:pt x="607" y="1"/>
                      </a:moveTo>
                      <a:lnTo>
                        <a:pt x="607" y="1"/>
                      </a:lnTo>
                      <a:cubicBezTo>
                        <a:pt x="1" y="1025"/>
                        <a:pt x="1" y="2314"/>
                        <a:pt x="645" y="3337"/>
                      </a:cubicBezTo>
                      <a:cubicBezTo>
                        <a:pt x="645" y="3337"/>
                        <a:pt x="1858" y="2162"/>
                        <a:pt x="6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18"/>
                <p:cNvSpPr/>
                <p:nvPr/>
              </p:nvSpPr>
              <p:spPr>
                <a:xfrm>
                  <a:off x="4233675" y="4123000"/>
                  <a:ext cx="68275" cy="5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2365" extrusionOk="0">
                      <a:moveTo>
                        <a:pt x="1535" y="0"/>
                      </a:moveTo>
                      <a:cubicBezTo>
                        <a:pt x="1403" y="0"/>
                        <a:pt x="1269" y="17"/>
                        <a:pt x="1138" y="52"/>
                      </a:cubicBezTo>
                      <a:cubicBezTo>
                        <a:pt x="0" y="469"/>
                        <a:pt x="304" y="2365"/>
                        <a:pt x="304" y="2365"/>
                      </a:cubicBezTo>
                      <a:cubicBezTo>
                        <a:pt x="835" y="1493"/>
                        <a:pt x="1707" y="810"/>
                        <a:pt x="2730" y="507"/>
                      </a:cubicBezTo>
                      <a:cubicBezTo>
                        <a:pt x="2410" y="186"/>
                        <a:pt x="1977" y="0"/>
                        <a:pt x="15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18"/>
                <p:cNvSpPr/>
                <p:nvPr/>
              </p:nvSpPr>
              <p:spPr>
                <a:xfrm>
                  <a:off x="4232725" y="4097175"/>
                  <a:ext cx="71125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1540" extrusionOk="0">
                      <a:moveTo>
                        <a:pt x="1237" y="0"/>
                      </a:moveTo>
                      <a:cubicBezTo>
                        <a:pt x="423" y="0"/>
                        <a:pt x="1" y="592"/>
                        <a:pt x="1" y="592"/>
                      </a:cubicBezTo>
                      <a:cubicBezTo>
                        <a:pt x="160" y="568"/>
                        <a:pt x="319" y="557"/>
                        <a:pt x="478" y="557"/>
                      </a:cubicBezTo>
                      <a:cubicBezTo>
                        <a:pt x="1336" y="557"/>
                        <a:pt x="2160" y="900"/>
                        <a:pt x="2768" y="1540"/>
                      </a:cubicBezTo>
                      <a:cubicBezTo>
                        <a:pt x="2844" y="1047"/>
                        <a:pt x="2617" y="554"/>
                        <a:pt x="2200" y="251"/>
                      </a:cubicBezTo>
                      <a:cubicBezTo>
                        <a:pt x="1835" y="68"/>
                        <a:pt x="1513" y="0"/>
                        <a:pt x="12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18"/>
                <p:cNvSpPr/>
                <p:nvPr/>
              </p:nvSpPr>
              <p:spPr>
                <a:xfrm>
                  <a:off x="4267800" y="4068350"/>
                  <a:ext cx="62575" cy="6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269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5" y="759"/>
                        <a:pt x="1138" y="1707"/>
                        <a:pt x="1365" y="2693"/>
                      </a:cubicBezTo>
                      <a:cubicBezTo>
                        <a:pt x="1365" y="2693"/>
                        <a:pt x="2503" y="15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18"/>
                <p:cNvSpPr/>
                <p:nvPr/>
              </p:nvSpPr>
              <p:spPr>
                <a:xfrm>
                  <a:off x="4301925" y="4121525"/>
                  <a:ext cx="64475" cy="4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9" h="1628" extrusionOk="0">
                      <a:moveTo>
                        <a:pt x="1056" y="1"/>
                      </a:moveTo>
                      <a:cubicBezTo>
                        <a:pt x="640" y="1"/>
                        <a:pt x="226" y="199"/>
                        <a:pt x="0" y="566"/>
                      </a:cubicBezTo>
                      <a:cubicBezTo>
                        <a:pt x="948" y="566"/>
                        <a:pt x="1858" y="945"/>
                        <a:pt x="2503" y="1627"/>
                      </a:cubicBezTo>
                      <a:cubicBezTo>
                        <a:pt x="2503" y="1627"/>
                        <a:pt x="2578" y="338"/>
                        <a:pt x="1479" y="73"/>
                      </a:cubicBezTo>
                      <a:cubicBezTo>
                        <a:pt x="1343" y="24"/>
                        <a:pt x="1199" y="1"/>
                        <a:pt x="10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18"/>
                <p:cNvSpPr/>
                <p:nvPr/>
              </p:nvSpPr>
              <p:spPr>
                <a:xfrm>
                  <a:off x="4301925" y="4135650"/>
                  <a:ext cx="53100" cy="6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4" h="269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21" y="759"/>
                        <a:pt x="1251" y="1707"/>
                        <a:pt x="1517" y="2693"/>
                      </a:cubicBezTo>
                      <a:cubicBezTo>
                        <a:pt x="2123" y="115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73" name="Google Shape;173;p18"/>
          <p:cNvGrpSpPr/>
          <p:nvPr/>
        </p:nvGrpSpPr>
        <p:grpSpPr>
          <a:xfrm>
            <a:off x="7942502" y="57989"/>
            <a:ext cx="976557" cy="963034"/>
            <a:chOff x="273752" y="1935526"/>
            <a:chExt cx="976557" cy="963034"/>
          </a:xfrm>
        </p:grpSpPr>
        <p:sp>
          <p:nvSpPr>
            <p:cNvPr id="174" name="Google Shape;174;p18"/>
            <p:cNvSpPr/>
            <p:nvPr/>
          </p:nvSpPr>
          <p:spPr>
            <a:xfrm flipH="1">
              <a:off x="273752" y="1935526"/>
              <a:ext cx="878950" cy="878979"/>
            </a:xfrm>
            <a:custGeom>
              <a:avLst/>
              <a:gdLst/>
              <a:ahLst/>
              <a:cxnLst/>
              <a:rect l="l" t="t" r="r" b="b"/>
              <a:pathLst>
                <a:path w="11451" h="11451" extrusionOk="0">
                  <a:moveTo>
                    <a:pt x="5726" y="1"/>
                  </a:moveTo>
                  <a:cubicBezTo>
                    <a:pt x="2579" y="1"/>
                    <a:pt x="1" y="2579"/>
                    <a:pt x="1" y="5726"/>
                  </a:cubicBezTo>
                  <a:cubicBezTo>
                    <a:pt x="1" y="8911"/>
                    <a:pt x="2579" y="11451"/>
                    <a:pt x="5726" y="11451"/>
                  </a:cubicBezTo>
                  <a:cubicBezTo>
                    <a:pt x="8873" y="11451"/>
                    <a:pt x="11451" y="8911"/>
                    <a:pt x="11451" y="5726"/>
                  </a:cubicBezTo>
                  <a:cubicBezTo>
                    <a:pt x="11451" y="2579"/>
                    <a:pt x="8873" y="1"/>
                    <a:pt x="57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476576" y="2528228"/>
              <a:ext cx="773733" cy="370332"/>
            </a:xfrm>
            <a:custGeom>
              <a:avLst/>
              <a:gdLst/>
              <a:ahLst/>
              <a:cxnLst/>
              <a:rect l="l" t="t" r="r" b="b"/>
              <a:pathLst>
                <a:path w="16266" h="7785" extrusionOk="0">
                  <a:moveTo>
                    <a:pt x="6808" y="0"/>
                  </a:moveTo>
                  <a:cubicBezTo>
                    <a:pt x="5852" y="0"/>
                    <a:pt x="4891" y="665"/>
                    <a:pt x="4891" y="1893"/>
                  </a:cubicBezTo>
                  <a:cubicBezTo>
                    <a:pt x="4891" y="1931"/>
                    <a:pt x="4891" y="1931"/>
                    <a:pt x="4891" y="1968"/>
                  </a:cubicBezTo>
                  <a:cubicBezTo>
                    <a:pt x="4498" y="1564"/>
                    <a:pt x="4030" y="1390"/>
                    <a:pt x="3574" y="1390"/>
                  </a:cubicBezTo>
                  <a:cubicBezTo>
                    <a:pt x="2405" y="1390"/>
                    <a:pt x="1318" y="2538"/>
                    <a:pt x="1782" y="3902"/>
                  </a:cubicBezTo>
                  <a:cubicBezTo>
                    <a:pt x="758" y="3978"/>
                    <a:pt x="0" y="4812"/>
                    <a:pt x="0" y="5798"/>
                  </a:cubicBezTo>
                  <a:cubicBezTo>
                    <a:pt x="0" y="6821"/>
                    <a:pt x="834" y="7693"/>
                    <a:pt x="1896" y="7693"/>
                  </a:cubicBezTo>
                  <a:cubicBezTo>
                    <a:pt x="2199" y="7693"/>
                    <a:pt x="2464" y="7618"/>
                    <a:pt x="2730" y="7504"/>
                  </a:cubicBezTo>
                  <a:cubicBezTo>
                    <a:pt x="2995" y="7618"/>
                    <a:pt x="3261" y="7693"/>
                    <a:pt x="3564" y="7693"/>
                  </a:cubicBezTo>
                  <a:cubicBezTo>
                    <a:pt x="3905" y="7693"/>
                    <a:pt x="4209" y="7618"/>
                    <a:pt x="4512" y="7428"/>
                  </a:cubicBezTo>
                  <a:cubicBezTo>
                    <a:pt x="4816" y="7597"/>
                    <a:pt x="5150" y="7683"/>
                    <a:pt x="5481" y="7683"/>
                  </a:cubicBezTo>
                  <a:cubicBezTo>
                    <a:pt x="5892" y="7683"/>
                    <a:pt x="6299" y="7550"/>
                    <a:pt x="6635" y="7276"/>
                  </a:cubicBezTo>
                  <a:cubicBezTo>
                    <a:pt x="6971" y="7550"/>
                    <a:pt x="7378" y="7683"/>
                    <a:pt x="7789" y="7683"/>
                  </a:cubicBezTo>
                  <a:cubicBezTo>
                    <a:pt x="8120" y="7683"/>
                    <a:pt x="8454" y="7597"/>
                    <a:pt x="8758" y="7428"/>
                  </a:cubicBezTo>
                  <a:cubicBezTo>
                    <a:pt x="9045" y="7597"/>
                    <a:pt x="9370" y="7683"/>
                    <a:pt x="9696" y="7683"/>
                  </a:cubicBezTo>
                  <a:cubicBezTo>
                    <a:pt x="10101" y="7683"/>
                    <a:pt x="10507" y="7550"/>
                    <a:pt x="10843" y="7276"/>
                  </a:cubicBezTo>
                  <a:cubicBezTo>
                    <a:pt x="11180" y="7550"/>
                    <a:pt x="11586" y="7683"/>
                    <a:pt x="11998" y="7683"/>
                  </a:cubicBezTo>
                  <a:cubicBezTo>
                    <a:pt x="12328" y="7683"/>
                    <a:pt x="12663" y="7597"/>
                    <a:pt x="12967" y="7428"/>
                  </a:cubicBezTo>
                  <a:cubicBezTo>
                    <a:pt x="13299" y="7671"/>
                    <a:pt x="13680" y="7785"/>
                    <a:pt x="14055" y="7785"/>
                  </a:cubicBezTo>
                  <a:cubicBezTo>
                    <a:pt x="14791" y="7785"/>
                    <a:pt x="15509" y="7347"/>
                    <a:pt x="15810" y="6594"/>
                  </a:cubicBezTo>
                  <a:cubicBezTo>
                    <a:pt x="16265" y="5457"/>
                    <a:pt x="15545" y="4205"/>
                    <a:pt x="14332" y="4016"/>
                  </a:cubicBezTo>
                  <a:cubicBezTo>
                    <a:pt x="14369" y="3978"/>
                    <a:pt x="14369" y="3940"/>
                    <a:pt x="14332" y="3902"/>
                  </a:cubicBezTo>
                  <a:cubicBezTo>
                    <a:pt x="14332" y="2840"/>
                    <a:pt x="13497" y="2006"/>
                    <a:pt x="12436" y="2006"/>
                  </a:cubicBezTo>
                  <a:cubicBezTo>
                    <a:pt x="12095" y="2006"/>
                    <a:pt x="11715" y="2120"/>
                    <a:pt x="11412" y="2310"/>
                  </a:cubicBezTo>
                  <a:cubicBezTo>
                    <a:pt x="11109" y="1627"/>
                    <a:pt x="10426" y="1172"/>
                    <a:pt x="9706" y="1172"/>
                  </a:cubicBezTo>
                  <a:cubicBezTo>
                    <a:pt x="9327" y="1172"/>
                    <a:pt x="8948" y="1286"/>
                    <a:pt x="8644" y="1513"/>
                  </a:cubicBezTo>
                  <a:cubicBezTo>
                    <a:pt x="8435" y="484"/>
                    <a:pt x="7623" y="0"/>
                    <a:pt x="6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78" name="Google Shape;178;p19"/>
          <p:cNvGrpSpPr/>
          <p:nvPr/>
        </p:nvGrpSpPr>
        <p:grpSpPr>
          <a:xfrm>
            <a:off x="-74175" y="4681800"/>
            <a:ext cx="9292436" cy="461710"/>
            <a:chOff x="-74175" y="4681800"/>
            <a:chExt cx="9292436" cy="461710"/>
          </a:xfrm>
        </p:grpSpPr>
        <p:sp>
          <p:nvSpPr>
            <p:cNvPr id="179" name="Google Shape;179;p19"/>
            <p:cNvSpPr/>
            <p:nvPr/>
          </p:nvSpPr>
          <p:spPr>
            <a:xfrm>
              <a:off x="-74175" y="4754475"/>
              <a:ext cx="9292436" cy="389035"/>
            </a:xfrm>
            <a:custGeom>
              <a:avLst/>
              <a:gdLst/>
              <a:ahLst/>
              <a:cxnLst/>
              <a:rect l="l" t="t" r="r" b="b"/>
              <a:pathLst>
                <a:path w="63355" h="13725" extrusionOk="0">
                  <a:moveTo>
                    <a:pt x="48654" y="1"/>
                  </a:moveTo>
                  <a:cubicBezTo>
                    <a:pt x="48317" y="1"/>
                    <a:pt x="47985" y="13"/>
                    <a:pt x="47658" y="37"/>
                  </a:cubicBezTo>
                  <a:cubicBezTo>
                    <a:pt x="43148" y="340"/>
                    <a:pt x="36524" y="882"/>
                    <a:pt x="31837" y="882"/>
                  </a:cubicBezTo>
                  <a:cubicBezTo>
                    <a:pt x="30061" y="882"/>
                    <a:pt x="28564" y="804"/>
                    <a:pt x="27564" y="606"/>
                  </a:cubicBezTo>
                  <a:cubicBezTo>
                    <a:pt x="25658" y="233"/>
                    <a:pt x="22591" y="22"/>
                    <a:pt x="19451" y="22"/>
                  </a:cubicBezTo>
                  <a:cubicBezTo>
                    <a:pt x="16531" y="22"/>
                    <a:pt x="13548" y="204"/>
                    <a:pt x="11375" y="606"/>
                  </a:cubicBezTo>
                  <a:cubicBezTo>
                    <a:pt x="8000" y="1251"/>
                    <a:pt x="2579" y="1743"/>
                    <a:pt x="0" y="1971"/>
                  </a:cubicBezTo>
                  <a:lnTo>
                    <a:pt x="0" y="13724"/>
                  </a:lnTo>
                  <a:lnTo>
                    <a:pt x="63354" y="13724"/>
                  </a:lnTo>
                  <a:lnTo>
                    <a:pt x="63354" y="2995"/>
                  </a:lnTo>
                  <a:cubicBezTo>
                    <a:pt x="59279" y="2392"/>
                    <a:pt x="53481" y="1"/>
                    <a:pt x="48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-74175" y="4681800"/>
              <a:ext cx="9292436" cy="158647"/>
            </a:xfrm>
            <a:custGeom>
              <a:avLst/>
              <a:gdLst/>
              <a:ahLst/>
              <a:cxnLst/>
              <a:rect l="l" t="t" r="r" b="b"/>
              <a:pathLst>
                <a:path w="63355" h="5597" extrusionOk="0">
                  <a:moveTo>
                    <a:pt x="23626" y="0"/>
                  </a:moveTo>
                  <a:cubicBezTo>
                    <a:pt x="19701" y="0"/>
                    <a:pt x="14694" y="561"/>
                    <a:pt x="11450" y="1161"/>
                  </a:cubicBezTo>
                  <a:cubicBezTo>
                    <a:pt x="8114" y="1805"/>
                    <a:pt x="2616" y="1426"/>
                    <a:pt x="0" y="1653"/>
                  </a:cubicBezTo>
                  <a:lnTo>
                    <a:pt x="0" y="4535"/>
                  </a:lnTo>
                  <a:cubicBezTo>
                    <a:pt x="2579" y="4307"/>
                    <a:pt x="8038" y="3815"/>
                    <a:pt x="11375" y="3170"/>
                  </a:cubicBezTo>
                  <a:cubicBezTo>
                    <a:pt x="13548" y="2768"/>
                    <a:pt x="16531" y="2586"/>
                    <a:pt x="19451" y="2586"/>
                  </a:cubicBezTo>
                  <a:cubicBezTo>
                    <a:pt x="22591" y="2586"/>
                    <a:pt x="25658" y="2797"/>
                    <a:pt x="27564" y="3170"/>
                  </a:cubicBezTo>
                  <a:cubicBezTo>
                    <a:pt x="28564" y="3368"/>
                    <a:pt x="30061" y="3446"/>
                    <a:pt x="31837" y="3446"/>
                  </a:cubicBezTo>
                  <a:cubicBezTo>
                    <a:pt x="36524" y="3446"/>
                    <a:pt x="43148" y="2904"/>
                    <a:pt x="47658" y="2601"/>
                  </a:cubicBezTo>
                  <a:cubicBezTo>
                    <a:pt x="47985" y="2577"/>
                    <a:pt x="48317" y="2565"/>
                    <a:pt x="48654" y="2565"/>
                  </a:cubicBezTo>
                  <a:cubicBezTo>
                    <a:pt x="53481" y="2565"/>
                    <a:pt x="59279" y="4959"/>
                    <a:pt x="63354" y="5597"/>
                  </a:cubicBezTo>
                  <a:lnTo>
                    <a:pt x="63354" y="3701"/>
                  </a:lnTo>
                  <a:cubicBezTo>
                    <a:pt x="59335" y="3102"/>
                    <a:pt x="53546" y="1125"/>
                    <a:pt x="48730" y="1125"/>
                  </a:cubicBezTo>
                  <a:cubicBezTo>
                    <a:pt x="48367" y="1125"/>
                    <a:pt x="48009" y="1137"/>
                    <a:pt x="47658" y="1161"/>
                  </a:cubicBezTo>
                  <a:cubicBezTo>
                    <a:pt x="46217" y="1267"/>
                    <a:pt x="44554" y="1313"/>
                    <a:pt x="42804" y="1313"/>
                  </a:cubicBezTo>
                  <a:cubicBezTo>
                    <a:pt x="37048" y="1313"/>
                    <a:pt x="30355" y="812"/>
                    <a:pt x="27564" y="289"/>
                  </a:cubicBezTo>
                  <a:cubicBezTo>
                    <a:pt x="26530" y="86"/>
                    <a:pt x="25161" y="0"/>
                    <a:pt x="236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9"/>
          <p:cNvGrpSpPr/>
          <p:nvPr/>
        </p:nvGrpSpPr>
        <p:grpSpPr>
          <a:xfrm flipH="1">
            <a:off x="8477200" y="4024543"/>
            <a:ext cx="575337" cy="918043"/>
            <a:chOff x="3232750" y="4068350"/>
            <a:chExt cx="133675" cy="213300"/>
          </a:xfrm>
        </p:grpSpPr>
        <p:sp>
          <p:nvSpPr>
            <p:cNvPr id="182" name="Google Shape;182;p19"/>
            <p:cNvSpPr/>
            <p:nvPr/>
          </p:nvSpPr>
          <p:spPr>
            <a:xfrm>
              <a:off x="3293400" y="4133300"/>
              <a:ext cx="56900" cy="148350"/>
            </a:xfrm>
            <a:custGeom>
              <a:avLst/>
              <a:gdLst/>
              <a:ahLst/>
              <a:cxnLst/>
              <a:rect l="l" t="t" r="r" b="b"/>
              <a:pathLst>
                <a:path w="2276" h="5934" extrusionOk="0">
                  <a:moveTo>
                    <a:pt x="233" y="0"/>
                  </a:moveTo>
                  <a:cubicBezTo>
                    <a:pt x="181" y="0"/>
                    <a:pt x="134" y="19"/>
                    <a:pt x="115" y="57"/>
                  </a:cubicBezTo>
                  <a:cubicBezTo>
                    <a:pt x="1" y="133"/>
                    <a:pt x="1" y="284"/>
                    <a:pt x="115" y="360"/>
                  </a:cubicBezTo>
                  <a:cubicBezTo>
                    <a:pt x="532" y="777"/>
                    <a:pt x="1783" y="1498"/>
                    <a:pt x="1214" y="5668"/>
                  </a:cubicBezTo>
                  <a:cubicBezTo>
                    <a:pt x="1214" y="5782"/>
                    <a:pt x="1290" y="5934"/>
                    <a:pt x="1442" y="5934"/>
                  </a:cubicBezTo>
                  <a:lnTo>
                    <a:pt x="2010" y="5934"/>
                  </a:lnTo>
                  <a:cubicBezTo>
                    <a:pt x="2124" y="5934"/>
                    <a:pt x="2238" y="5820"/>
                    <a:pt x="2238" y="5706"/>
                  </a:cubicBezTo>
                  <a:cubicBezTo>
                    <a:pt x="2276" y="4834"/>
                    <a:pt x="2238" y="1649"/>
                    <a:pt x="380" y="57"/>
                  </a:cubicBezTo>
                  <a:cubicBezTo>
                    <a:pt x="342" y="19"/>
                    <a:pt x="285" y="0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3265925" y="4135650"/>
              <a:ext cx="46475" cy="83450"/>
            </a:xfrm>
            <a:custGeom>
              <a:avLst/>
              <a:gdLst/>
              <a:ahLst/>
              <a:cxnLst/>
              <a:rect l="l" t="t" r="r" b="b"/>
              <a:pathLst>
                <a:path w="1859" h="3338" extrusionOk="0">
                  <a:moveTo>
                    <a:pt x="1252" y="1"/>
                  </a:moveTo>
                  <a:lnTo>
                    <a:pt x="1252" y="1"/>
                  </a:lnTo>
                  <a:cubicBezTo>
                    <a:pt x="0" y="2162"/>
                    <a:pt x="1214" y="3337"/>
                    <a:pt x="1214" y="3337"/>
                  </a:cubicBezTo>
                  <a:cubicBezTo>
                    <a:pt x="1858" y="2314"/>
                    <a:pt x="1858" y="1025"/>
                    <a:pt x="1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3297200" y="4123000"/>
              <a:ext cx="68275" cy="59125"/>
            </a:xfrm>
            <a:custGeom>
              <a:avLst/>
              <a:gdLst/>
              <a:ahLst/>
              <a:cxnLst/>
              <a:rect l="l" t="t" r="r" b="b"/>
              <a:pathLst>
                <a:path w="2731" h="2365" extrusionOk="0">
                  <a:moveTo>
                    <a:pt x="1195" y="0"/>
                  </a:moveTo>
                  <a:cubicBezTo>
                    <a:pt x="754" y="0"/>
                    <a:pt x="321" y="186"/>
                    <a:pt x="1" y="507"/>
                  </a:cubicBezTo>
                  <a:cubicBezTo>
                    <a:pt x="1024" y="810"/>
                    <a:pt x="1858" y="1493"/>
                    <a:pt x="2427" y="2365"/>
                  </a:cubicBezTo>
                  <a:cubicBezTo>
                    <a:pt x="2427" y="2365"/>
                    <a:pt x="2730" y="469"/>
                    <a:pt x="1593" y="52"/>
                  </a:cubicBezTo>
                  <a:cubicBezTo>
                    <a:pt x="1462" y="17"/>
                    <a:pt x="1328" y="0"/>
                    <a:pt x="1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3295300" y="4097175"/>
              <a:ext cx="71125" cy="38500"/>
            </a:xfrm>
            <a:custGeom>
              <a:avLst/>
              <a:gdLst/>
              <a:ahLst/>
              <a:cxnLst/>
              <a:rect l="l" t="t" r="r" b="b"/>
              <a:pathLst>
                <a:path w="2845" h="1540" extrusionOk="0">
                  <a:moveTo>
                    <a:pt x="1608" y="0"/>
                  </a:moveTo>
                  <a:cubicBezTo>
                    <a:pt x="1332" y="0"/>
                    <a:pt x="1010" y="68"/>
                    <a:pt x="645" y="251"/>
                  </a:cubicBezTo>
                  <a:cubicBezTo>
                    <a:pt x="228" y="554"/>
                    <a:pt x="1" y="1047"/>
                    <a:pt x="77" y="1540"/>
                  </a:cubicBezTo>
                  <a:cubicBezTo>
                    <a:pt x="685" y="900"/>
                    <a:pt x="1509" y="557"/>
                    <a:pt x="2367" y="557"/>
                  </a:cubicBezTo>
                  <a:cubicBezTo>
                    <a:pt x="2526" y="557"/>
                    <a:pt x="2685" y="568"/>
                    <a:pt x="2844" y="592"/>
                  </a:cubicBezTo>
                  <a:cubicBezTo>
                    <a:pt x="2844" y="592"/>
                    <a:pt x="2422" y="0"/>
                    <a:pt x="1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3268775" y="4068350"/>
              <a:ext cx="62575" cy="67325"/>
            </a:xfrm>
            <a:custGeom>
              <a:avLst/>
              <a:gdLst/>
              <a:ahLst/>
              <a:cxnLst/>
              <a:rect l="l" t="t" r="r" b="b"/>
              <a:pathLst>
                <a:path w="2503" h="2693" extrusionOk="0">
                  <a:moveTo>
                    <a:pt x="2503" y="1"/>
                  </a:moveTo>
                  <a:lnTo>
                    <a:pt x="2503" y="1"/>
                  </a:lnTo>
                  <a:cubicBezTo>
                    <a:pt x="0" y="153"/>
                    <a:pt x="1138" y="2693"/>
                    <a:pt x="1138" y="2693"/>
                  </a:cubicBezTo>
                  <a:cubicBezTo>
                    <a:pt x="1365" y="1707"/>
                    <a:pt x="1858" y="759"/>
                    <a:pt x="2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3232750" y="4121525"/>
              <a:ext cx="64475" cy="40700"/>
            </a:xfrm>
            <a:custGeom>
              <a:avLst/>
              <a:gdLst/>
              <a:ahLst/>
              <a:cxnLst/>
              <a:rect l="l" t="t" r="r" b="b"/>
              <a:pathLst>
                <a:path w="2579" h="1628" extrusionOk="0">
                  <a:moveTo>
                    <a:pt x="1523" y="1"/>
                  </a:moveTo>
                  <a:cubicBezTo>
                    <a:pt x="1380" y="1"/>
                    <a:pt x="1236" y="24"/>
                    <a:pt x="1100" y="73"/>
                  </a:cubicBezTo>
                  <a:cubicBezTo>
                    <a:pt x="1" y="338"/>
                    <a:pt x="76" y="1627"/>
                    <a:pt x="76" y="1627"/>
                  </a:cubicBezTo>
                  <a:cubicBezTo>
                    <a:pt x="721" y="945"/>
                    <a:pt x="1631" y="566"/>
                    <a:pt x="2579" y="566"/>
                  </a:cubicBezTo>
                  <a:cubicBezTo>
                    <a:pt x="2353" y="199"/>
                    <a:pt x="1939" y="1"/>
                    <a:pt x="1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3244125" y="4135650"/>
              <a:ext cx="53100" cy="67325"/>
            </a:xfrm>
            <a:custGeom>
              <a:avLst/>
              <a:gdLst/>
              <a:ahLst/>
              <a:cxnLst/>
              <a:rect l="l" t="t" r="r" b="b"/>
              <a:pathLst>
                <a:path w="2124" h="2693" extrusionOk="0">
                  <a:moveTo>
                    <a:pt x="2124" y="1"/>
                  </a:moveTo>
                  <a:cubicBezTo>
                    <a:pt x="2123" y="1"/>
                    <a:pt x="1" y="115"/>
                    <a:pt x="607" y="2693"/>
                  </a:cubicBezTo>
                  <a:cubicBezTo>
                    <a:pt x="872" y="1707"/>
                    <a:pt x="1403" y="759"/>
                    <a:pt x="2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19"/>
          <p:cNvGrpSpPr/>
          <p:nvPr/>
        </p:nvGrpSpPr>
        <p:grpSpPr>
          <a:xfrm flipH="1">
            <a:off x="91463" y="3924512"/>
            <a:ext cx="638044" cy="1018081"/>
            <a:chOff x="4232725" y="4068350"/>
            <a:chExt cx="133675" cy="213300"/>
          </a:xfrm>
        </p:grpSpPr>
        <p:sp>
          <p:nvSpPr>
            <p:cNvPr id="190" name="Google Shape;190;p19"/>
            <p:cNvSpPr/>
            <p:nvPr/>
          </p:nvSpPr>
          <p:spPr>
            <a:xfrm>
              <a:off x="4248850" y="4133300"/>
              <a:ext cx="56875" cy="148350"/>
            </a:xfrm>
            <a:custGeom>
              <a:avLst/>
              <a:gdLst/>
              <a:ahLst/>
              <a:cxnLst/>
              <a:rect l="l" t="t" r="r" b="b"/>
              <a:pathLst>
                <a:path w="2275" h="5934" extrusionOk="0">
                  <a:moveTo>
                    <a:pt x="2047" y="0"/>
                  </a:moveTo>
                  <a:cubicBezTo>
                    <a:pt x="1991" y="0"/>
                    <a:pt x="1934" y="19"/>
                    <a:pt x="1896" y="57"/>
                  </a:cubicBezTo>
                  <a:cubicBezTo>
                    <a:pt x="38" y="1649"/>
                    <a:pt x="0" y="4834"/>
                    <a:pt x="38" y="5706"/>
                  </a:cubicBezTo>
                  <a:cubicBezTo>
                    <a:pt x="38" y="5820"/>
                    <a:pt x="152" y="5934"/>
                    <a:pt x="303" y="5934"/>
                  </a:cubicBezTo>
                  <a:lnTo>
                    <a:pt x="834" y="5934"/>
                  </a:lnTo>
                  <a:cubicBezTo>
                    <a:pt x="986" y="5934"/>
                    <a:pt x="1062" y="5782"/>
                    <a:pt x="1062" y="5668"/>
                  </a:cubicBezTo>
                  <a:cubicBezTo>
                    <a:pt x="493" y="1498"/>
                    <a:pt x="1744" y="777"/>
                    <a:pt x="2199" y="360"/>
                  </a:cubicBezTo>
                  <a:cubicBezTo>
                    <a:pt x="2275" y="284"/>
                    <a:pt x="2275" y="133"/>
                    <a:pt x="2199" y="57"/>
                  </a:cubicBezTo>
                  <a:cubicBezTo>
                    <a:pt x="2161" y="19"/>
                    <a:pt x="2104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4286750" y="4135650"/>
              <a:ext cx="46475" cy="83450"/>
            </a:xfrm>
            <a:custGeom>
              <a:avLst/>
              <a:gdLst/>
              <a:ahLst/>
              <a:cxnLst/>
              <a:rect l="l" t="t" r="r" b="b"/>
              <a:pathLst>
                <a:path w="1859" h="3338" extrusionOk="0">
                  <a:moveTo>
                    <a:pt x="607" y="1"/>
                  </a:moveTo>
                  <a:lnTo>
                    <a:pt x="607" y="1"/>
                  </a:lnTo>
                  <a:cubicBezTo>
                    <a:pt x="1" y="1025"/>
                    <a:pt x="1" y="2314"/>
                    <a:pt x="645" y="3337"/>
                  </a:cubicBezTo>
                  <a:cubicBezTo>
                    <a:pt x="645" y="3337"/>
                    <a:pt x="1858" y="2162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4233675" y="4123000"/>
              <a:ext cx="68275" cy="59125"/>
            </a:xfrm>
            <a:custGeom>
              <a:avLst/>
              <a:gdLst/>
              <a:ahLst/>
              <a:cxnLst/>
              <a:rect l="l" t="t" r="r" b="b"/>
              <a:pathLst>
                <a:path w="2731" h="2365" extrusionOk="0">
                  <a:moveTo>
                    <a:pt x="1535" y="0"/>
                  </a:moveTo>
                  <a:cubicBezTo>
                    <a:pt x="1403" y="0"/>
                    <a:pt x="1269" y="17"/>
                    <a:pt x="1138" y="52"/>
                  </a:cubicBezTo>
                  <a:cubicBezTo>
                    <a:pt x="0" y="469"/>
                    <a:pt x="304" y="2365"/>
                    <a:pt x="304" y="2365"/>
                  </a:cubicBezTo>
                  <a:cubicBezTo>
                    <a:pt x="835" y="1493"/>
                    <a:pt x="1707" y="810"/>
                    <a:pt x="2730" y="507"/>
                  </a:cubicBezTo>
                  <a:cubicBezTo>
                    <a:pt x="2410" y="186"/>
                    <a:pt x="1977" y="0"/>
                    <a:pt x="1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4232725" y="4097175"/>
              <a:ext cx="71125" cy="38500"/>
            </a:xfrm>
            <a:custGeom>
              <a:avLst/>
              <a:gdLst/>
              <a:ahLst/>
              <a:cxnLst/>
              <a:rect l="l" t="t" r="r" b="b"/>
              <a:pathLst>
                <a:path w="2845" h="1540" extrusionOk="0">
                  <a:moveTo>
                    <a:pt x="1237" y="0"/>
                  </a:moveTo>
                  <a:cubicBezTo>
                    <a:pt x="423" y="0"/>
                    <a:pt x="1" y="592"/>
                    <a:pt x="1" y="592"/>
                  </a:cubicBezTo>
                  <a:cubicBezTo>
                    <a:pt x="160" y="568"/>
                    <a:pt x="319" y="557"/>
                    <a:pt x="478" y="557"/>
                  </a:cubicBezTo>
                  <a:cubicBezTo>
                    <a:pt x="1336" y="557"/>
                    <a:pt x="2160" y="900"/>
                    <a:pt x="2768" y="1540"/>
                  </a:cubicBezTo>
                  <a:cubicBezTo>
                    <a:pt x="2844" y="1047"/>
                    <a:pt x="2617" y="554"/>
                    <a:pt x="2200" y="251"/>
                  </a:cubicBezTo>
                  <a:cubicBezTo>
                    <a:pt x="1835" y="68"/>
                    <a:pt x="1513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4267800" y="4068350"/>
              <a:ext cx="62575" cy="67325"/>
            </a:xfrm>
            <a:custGeom>
              <a:avLst/>
              <a:gdLst/>
              <a:ahLst/>
              <a:cxnLst/>
              <a:rect l="l" t="t" r="r" b="b"/>
              <a:pathLst>
                <a:path w="2503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645" y="759"/>
                    <a:pt x="1138" y="1707"/>
                    <a:pt x="1365" y="2693"/>
                  </a:cubicBezTo>
                  <a:cubicBezTo>
                    <a:pt x="1365" y="2693"/>
                    <a:pt x="2503" y="1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4301925" y="4121525"/>
              <a:ext cx="64475" cy="40700"/>
            </a:xfrm>
            <a:custGeom>
              <a:avLst/>
              <a:gdLst/>
              <a:ahLst/>
              <a:cxnLst/>
              <a:rect l="l" t="t" r="r" b="b"/>
              <a:pathLst>
                <a:path w="2579" h="1628" extrusionOk="0">
                  <a:moveTo>
                    <a:pt x="1056" y="1"/>
                  </a:moveTo>
                  <a:cubicBezTo>
                    <a:pt x="640" y="1"/>
                    <a:pt x="226" y="199"/>
                    <a:pt x="0" y="566"/>
                  </a:cubicBezTo>
                  <a:cubicBezTo>
                    <a:pt x="948" y="566"/>
                    <a:pt x="1858" y="945"/>
                    <a:pt x="2503" y="1627"/>
                  </a:cubicBezTo>
                  <a:cubicBezTo>
                    <a:pt x="2503" y="1627"/>
                    <a:pt x="2578" y="338"/>
                    <a:pt x="1479" y="73"/>
                  </a:cubicBezTo>
                  <a:cubicBezTo>
                    <a:pt x="1343" y="24"/>
                    <a:pt x="1199" y="1"/>
                    <a:pt x="1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4301925" y="4135650"/>
              <a:ext cx="53100" cy="67325"/>
            </a:xfrm>
            <a:custGeom>
              <a:avLst/>
              <a:gdLst/>
              <a:ahLst/>
              <a:cxnLst/>
              <a:rect l="l" t="t" r="r" b="b"/>
              <a:pathLst>
                <a:path w="2124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721" y="759"/>
                    <a:pt x="1251" y="1707"/>
                    <a:pt x="1517" y="2693"/>
                  </a:cubicBezTo>
                  <a:cubicBezTo>
                    <a:pt x="2123" y="11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99" name="Google Shape;199;p20"/>
          <p:cNvSpPr/>
          <p:nvPr/>
        </p:nvSpPr>
        <p:spPr>
          <a:xfrm flipH="1">
            <a:off x="-94609" y="4608575"/>
            <a:ext cx="7993209" cy="617908"/>
          </a:xfrm>
          <a:custGeom>
            <a:avLst/>
            <a:gdLst/>
            <a:ahLst/>
            <a:cxnLst/>
            <a:rect l="l" t="t" r="r" b="b"/>
            <a:pathLst>
              <a:path w="52901" h="17346" extrusionOk="0">
                <a:moveTo>
                  <a:pt x="13076" y="1"/>
                </a:moveTo>
                <a:cubicBezTo>
                  <a:pt x="12667" y="1"/>
                  <a:pt x="1913" y="36"/>
                  <a:pt x="330" y="3740"/>
                </a:cubicBezTo>
                <a:cubicBezTo>
                  <a:pt x="0" y="4547"/>
                  <a:pt x="257" y="5463"/>
                  <a:pt x="917" y="6013"/>
                </a:cubicBezTo>
                <a:cubicBezTo>
                  <a:pt x="2418" y="7264"/>
                  <a:pt x="5813" y="8595"/>
                  <a:pt x="13583" y="8595"/>
                </a:cubicBezTo>
                <a:cubicBezTo>
                  <a:pt x="14922" y="8595"/>
                  <a:pt x="16390" y="8555"/>
                  <a:pt x="18000" y="8469"/>
                </a:cubicBezTo>
                <a:cubicBezTo>
                  <a:pt x="18000" y="8469"/>
                  <a:pt x="18513" y="8435"/>
                  <a:pt x="19325" y="8435"/>
                </a:cubicBezTo>
                <a:cubicBezTo>
                  <a:pt x="21672" y="8435"/>
                  <a:pt x="26516" y="8719"/>
                  <a:pt x="28669" y="10925"/>
                </a:cubicBezTo>
                <a:cubicBezTo>
                  <a:pt x="29842" y="12209"/>
                  <a:pt x="31271" y="13235"/>
                  <a:pt x="32848" y="13932"/>
                </a:cubicBezTo>
                <a:cubicBezTo>
                  <a:pt x="36380" y="15430"/>
                  <a:pt x="42760" y="17345"/>
                  <a:pt x="52122" y="17345"/>
                </a:cubicBezTo>
                <a:cubicBezTo>
                  <a:pt x="52380" y="17345"/>
                  <a:pt x="52639" y="17344"/>
                  <a:pt x="52901" y="17341"/>
                </a:cubicBezTo>
                <a:lnTo>
                  <a:pt x="52901" y="1"/>
                </a:lnTo>
                <a:lnTo>
                  <a:pt x="13088" y="1"/>
                </a:lnTo>
                <a:cubicBezTo>
                  <a:pt x="13088" y="1"/>
                  <a:pt x="13084" y="1"/>
                  <a:pt x="1307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162725" y="2309100"/>
            <a:ext cx="46650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162725" y="1354500"/>
            <a:ext cx="14205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62725" y="3069848"/>
            <a:ext cx="46650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5" name="Google Shape;15;p3"/>
          <p:cNvGrpSpPr/>
          <p:nvPr/>
        </p:nvGrpSpPr>
        <p:grpSpPr>
          <a:xfrm>
            <a:off x="8142689" y="262041"/>
            <a:ext cx="1029359" cy="1752364"/>
            <a:chOff x="8104589" y="262041"/>
            <a:chExt cx="1029359" cy="1752364"/>
          </a:xfrm>
        </p:grpSpPr>
        <p:sp>
          <p:nvSpPr>
            <p:cNvPr id="16" name="Google Shape;16;p3"/>
            <p:cNvSpPr/>
            <p:nvPr/>
          </p:nvSpPr>
          <p:spPr>
            <a:xfrm flipH="1">
              <a:off x="8656708" y="692267"/>
              <a:ext cx="374942" cy="984233"/>
            </a:xfrm>
            <a:custGeom>
              <a:avLst/>
              <a:gdLst/>
              <a:ahLst/>
              <a:cxnLst/>
              <a:rect l="l" t="t" r="r" b="b"/>
              <a:pathLst>
                <a:path w="4171" h="10949" extrusionOk="0">
                  <a:moveTo>
                    <a:pt x="3773" y="1"/>
                  </a:moveTo>
                  <a:cubicBezTo>
                    <a:pt x="3678" y="1"/>
                    <a:pt x="3583" y="48"/>
                    <a:pt x="3526" y="143"/>
                  </a:cubicBezTo>
                  <a:cubicBezTo>
                    <a:pt x="76" y="3062"/>
                    <a:pt x="0" y="8939"/>
                    <a:pt x="76" y="10569"/>
                  </a:cubicBezTo>
                  <a:cubicBezTo>
                    <a:pt x="76" y="10759"/>
                    <a:pt x="266" y="10949"/>
                    <a:pt x="493" y="10949"/>
                  </a:cubicBezTo>
                  <a:lnTo>
                    <a:pt x="1517" y="10949"/>
                  </a:lnTo>
                  <a:cubicBezTo>
                    <a:pt x="1744" y="10949"/>
                    <a:pt x="1934" y="10721"/>
                    <a:pt x="1934" y="10456"/>
                  </a:cubicBezTo>
                  <a:cubicBezTo>
                    <a:pt x="872" y="2797"/>
                    <a:pt x="3185" y="1470"/>
                    <a:pt x="3981" y="674"/>
                  </a:cubicBezTo>
                  <a:cubicBezTo>
                    <a:pt x="4133" y="522"/>
                    <a:pt x="4171" y="295"/>
                    <a:pt x="4019" y="143"/>
                  </a:cubicBezTo>
                  <a:cubicBezTo>
                    <a:pt x="3962" y="48"/>
                    <a:pt x="3867" y="1"/>
                    <a:pt x="37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 flipH="1">
              <a:off x="8469282" y="708447"/>
              <a:ext cx="381773" cy="548884"/>
            </a:xfrm>
            <a:custGeom>
              <a:avLst/>
              <a:gdLst/>
              <a:ahLst/>
              <a:cxnLst/>
              <a:rect l="l" t="t" r="r" b="b"/>
              <a:pathLst>
                <a:path w="4247" h="6106" extrusionOk="0">
                  <a:moveTo>
                    <a:pt x="1896" y="1"/>
                  </a:moveTo>
                  <a:lnTo>
                    <a:pt x="1896" y="1"/>
                  </a:lnTo>
                  <a:cubicBezTo>
                    <a:pt x="1896" y="1"/>
                    <a:pt x="1" y="2996"/>
                    <a:pt x="1972" y="6105"/>
                  </a:cubicBezTo>
                  <a:cubicBezTo>
                    <a:pt x="1972" y="6105"/>
                    <a:pt x="4247" y="4020"/>
                    <a:pt x="1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 flipH="1">
              <a:off x="8680530" y="628443"/>
              <a:ext cx="450002" cy="390313"/>
            </a:xfrm>
            <a:custGeom>
              <a:avLst/>
              <a:gdLst/>
              <a:ahLst/>
              <a:cxnLst/>
              <a:rect l="l" t="t" r="r" b="b"/>
              <a:pathLst>
                <a:path w="5006" h="4342" extrusionOk="0">
                  <a:moveTo>
                    <a:pt x="2849" y="0"/>
                  </a:moveTo>
                  <a:cubicBezTo>
                    <a:pt x="2596" y="0"/>
                    <a:pt x="2340" y="31"/>
                    <a:pt x="2086" y="95"/>
                  </a:cubicBezTo>
                  <a:cubicBezTo>
                    <a:pt x="1" y="853"/>
                    <a:pt x="532" y="4341"/>
                    <a:pt x="532" y="4341"/>
                  </a:cubicBezTo>
                  <a:cubicBezTo>
                    <a:pt x="1972" y="1725"/>
                    <a:pt x="5005" y="891"/>
                    <a:pt x="5005" y="891"/>
                  </a:cubicBezTo>
                  <a:cubicBezTo>
                    <a:pt x="4428" y="314"/>
                    <a:pt x="3654" y="0"/>
                    <a:pt x="2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flipH="1">
              <a:off x="8666956" y="455939"/>
              <a:ext cx="466992" cy="252598"/>
            </a:xfrm>
            <a:custGeom>
              <a:avLst/>
              <a:gdLst/>
              <a:ahLst/>
              <a:cxnLst/>
              <a:rect l="l" t="t" r="r" b="b"/>
              <a:pathLst>
                <a:path w="5195" h="2810" extrusionOk="0">
                  <a:moveTo>
                    <a:pt x="2277" y="0"/>
                  </a:moveTo>
                  <a:cubicBezTo>
                    <a:pt x="765" y="0"/>
                    <a:pt x="1" y="1104"/>
                    <a:pt x="1" y="1104"/>
                  </a:cubicBezTo>
                  <a:cubicBezTo>
                    <a:pt x="282" y="1072"/>
                    <a:pt x="551" y="1058"/>
                    <a:pt x="809" y="1058"/>
                  </a:cubicBezTo>
                  <a:cubicBezTo>
                    <a:pt x="3642" y="1058"/>
                    <a:pt x="5043" y="2810"/>
                    <a:pt x="5043" y="2810"/>
                  </a:cubicBezTo>
                  <a:cubicBezTo>
                    <a:pt x="5195" y="1104"/>
                    <a:pt x="4058" y="459"/>
                    <a:pt x="4058" y="459"/>
                  </a:cubicBezTo>
                  <a:cubicBezTo>
                    <a:pt x="3380" y="125"/>
                    <a:pt x="2786" y="0"/>
                    <a:pt x="2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flipH="1">
              <a:off x="8489688" y="262041"/>
              <a:ext cx="419259" cy="446496"/>
            </a:xfrm>
            <a:custGeom>
              <a:avLst/>
              <a:gdLst/>
              <a:ahLst/>
              <a:cxnLst/>
              <a:rect l="l" t="t" r="r" b="b"/>
              <a:pathLst>
                <a:path w="4664" h="4967" extrusionOk="0">
                  <a:moveTo>
                    <a:pt x="0" y="0"/>
                  </a:moveTo>
                  <a:lnTo>
                    <a:pt x="0" y="0"/>
                  </a:lnTo>
                  <a:cubicBezTo>
                    <a:pt x="1251" y="1441"/>
                    <a:pt x="2123" y="3147"/>
                    <a:pt x="2540" y="4967"/>
                  </a:cubicBezTo>
                  <a:cubicBezTo>
                    <a:pt x="2540" y="4967"/>
                    <a:pt x="4664" y="22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flipH="1">
              <a:off x="8251113" y="615139"/>
              <a:ext cx="429506" cy="270666"/>
            </a:xfrm>
            <a:custGeom>
              <a:avLst/>
              <a:gdLst/>
              <a:ahLst/>
              <a:cxnLst/>
              <a:rect l="l" t="t" r="r" b="b"/>
              <a:pathLst>
                <a:path w="4778" h="3011" extrusionOk="0">
                  <a:moveTo>
                    <a:pt x="1999" y="0"/>
                  </a:moveTo>
                  <a:cubicBezTo>
                    <a:pt x="562" y="0"/>
                    <a:pt x="0" y="1039"/>
                    <a:pt x="0" y="1039"/>
                  </a:cubicBezTo>
                  <a:cubicBezTo>
                    <a:pt x="3185" y="1153"/>
                    <a:pt x="4626" y="3010"/>
                    <a:pt x="4626" y="3010"/>
                  </a:cubicBezTo>
                  <a:cubicBezTo>
                    <a:pt x="4626" y="3010"/>
                    <a:pt x="4777" y="584"/>
                    <a:pt x="2768" y="91"/>
                  </a:cubicBezTo>
                  <a:cubicBezTo>
                    <a:pt x="2488" y="28"/>
                    <a:pt x="2232" y="0"/>
                    <a:pt x="19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8326084" y="708447"/>
              <a:ext cx="354536" cy="446676"/>
            </a:xfrm>
            <a:custGeom>
              <a:avLst/>
              <a:gdLst/>
              <a:ahLst/>
              <a:cxnLst/>
              <a:rect l="l" t="t" r="r" b="b"/>
              <a:pathLst>
                <a:path w="3944" h="4969" extrusionOk="0">
                  <a:moveTo>
                    <a:pt x="0" y="1"/>
                  </a:moveTo>
                  <a:lnTo>
                    <a:pt x="0" y="1"/>
                  </a:lnTo>
                  <a:cubicBezTo>
                    <a:pt x="1998" y="1810"/>
                    <a:pt x="2834" y="4968"/>
                    <a:pt x="2844" y="4968"/>
                  </a:cubicBezTo>
                  <a:cubicBezTo>
                    <a:pt x="2844" y="4968"/>
                    <a:pt x="2844" y="4968"/>
                    <a:pt x="2844" y="4968"/>
                  </a:cubicBezTo>
                  <a:cubicBezTo>
                    <a:pt x="3943" y="191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>
              <a:off x="8404470" y="1293827"/>
              <a:ext cx="272734" cy="720578"/>
            </a:xfrm>
            <a:custGeom>
              <a:avLst/>
              <a:gdLst/>
              <a:ahLst/>
              <a:cxnLst/>
              <a:rect l="l" t="t" r="r" b="b"/>
              <a:pathLst>
                <a:path w="3034" h="8016" extrusionOk="0">
                  <a:moveTo>
                    <a:pt x="2749" y="1"/>
                  </a:moveTo>
                  <a:cubicBezTo>
                    <a:pt x="2683" y="1"/>
                    <a:pt x="2616" y="29"/>
                    <a:pt x="2578" y="86"/>
                  </a:cubicBezTo>
                  <a:cubicBezTo>
                    <a:pt x="38" y="2247"/>
                    <a:pt x="0" y="6569"/>
                    <a:pt x="38" y="7745"/>
                  </a:cubicBezTo>
                  <a:cubicBezTo>
                    <a:pt x="38" y="7880"/>
                    <a:pt x="159" y="8016"/>
                    <a:pt x="321" y="8016"/>
                  </a:cubicBezTo>
                  <a:cubicBezTo>
                    <a:pt x="340" y="8016"/>
                    <a:pt x="359" y="8014"/>
                    <a:pt x="379" y="8010"/>
                  </a:cubicBezTo>
                  <a:lnTo>
                    <a:pt x="1100" y="8010"/>
                  </a:lnTo>
                  <a:cubicBezTo>
                    <a:pt x="1289" y="8010"/>
                    <a:pt x="1441" y="7858"/>
                    <a:pt x="1403" y="7669"/>
                  </a:cubicBezTo>
                  <a:cubicBezTo>
                    <a:pt x="645" y="2057"/>
                    <a:pt x="2351" y="1072"/>
                    <a:pt x="2920" y="503"/>
                  </a:cubicBezTo>
                  <a:cubicBezTo>
                    <a:pt x="3033" y="389"/>
                    <a:pt x="3033" y="200"/>
                    <a:pt x="2920" y="86"/>
                  </a:cubicBezTo>
                  <a:cubicBezTo>
                    <a:pt x="2882" y="29"/>
                    <a:pt x="2815" y="1"/>
                    <a:pt x="27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8264777" y="1304884"/>
              <a:ext cx="228417" cy="402269"/>
            </a:xfrm>
            <a:custGeom>
              <a:avLst/>
              <a:gdLst/>
              <a:ahLst/>
              <a:cxnLst/>
              <a:rect l="l" t="t" r="r" b="b"/>
              <a:pathLst>
                <a:path w="2541" h="4475" extrusionOk="0">
                  <a:moveTo>
                    <a:pt x="797" y="1"/>
                  </a:moveTo>
                  <a:cubicBezTo>
                    <a:pt x="1" y="1404"/>
                    <a:pt x="39" y="3110"/>
                    <a:pt x="873" y="4475"/>
                  </a:cubicBezTo>
                  <a:cubicBezTo>
                    <a:pt x="873" y="4475"/>
                    <a:pt x="2541" y="2958"/>
                    <a:pt x="7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flipH="1">
              <a:off x="8421550" y="1244476"/>
              <a:ext cx="327209" cy="288914"/>
            </a:xfrm>
            <a:custGeom>
              <a:avLst/>
              <a:gdLst/>
              <a:ahLst/>
              <a:cxnLst/>
              <a:rect l="l" t="t" r="r" b="b"/>
              <a:pathLst>
                <a:path w="3640" h="3214" extrusionOk="0">
                  <a:moveTo>
                    <a:pt x="2052" y="1"/>
                  </a:moveTo>
                  <a:cubicBezTo>
                    <a:pt x="1873" y="1"/>
                    <a:pt x="1693" y="22"/>
                    <a:pt x="1517" y="66"/>
                  </a:cubicBezTo>
                  <a:cubicBezTo>
                    <a:pt x="0" y="635"/>
                    <a:pt x="379" y="3213"/>
                    <a:pt x="379" y="3213"/>
                  </a:cubicBezTo>
                  <a:cubicBezTo>
                    <a:pt x="1137" y="2000"/>
                    <a:pt x="2275" y="1090"/>
                    <a:pt x="3640" y="673"/>
                  </a:cubicBezTo>
                  <a:cubicBezTo>
                    <a:pt x="3232" y="236"/>
                    <a:pt x="2646" y="1"/>
                    <a:pt x="2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8411302" y="1119076"/>
              <a:ext cx="344288" cy="185898"/>
            </a:xfrm>
            <a:custGeom>
              <a:avLst/>
              <a:gdLst/>
              <a:ahLst/>
              <a:cxnLst/>
              <a:rect l="l" t="t" r="r" b="b"/>
              <a:pathLst>
                <a:path w="3830" h="2068" extrusionOk="0">
                  <a:moveTo>
                    <a:pt x="1707" y="1"/>
                  </a:moveTo>
                  <a:cubicBezTo>
                    <a:pt x="580" y="1"/>
                    <a:pt x="0" y="817"/>
                    <a:pt x="0" y="817"/>
                  </a:cubicBezTo>
                  <a:cubicBezTo>
                    <a:pt x="228" y="780"/>
                    <a:pt x="454" y="762"/>
                    <a:pt x="678" y="762"/>
                  </a:cubicBezTo>
                  <a:cubicBezTo>
                    <a:pt x="1834" y="762"/>
                    <a:pt x="2922" y="1242"/>
                    <a:pt x="3716" y="2068"/>
                  </a:cubicBezTo>
                  <a:cubicBezTo>
                    <a:pt x="3830" y="1385"/>
                    <a:pt x="3564" y="703"/>
                    <a:pt x="2995" y="324"/>
                  </a:cubicBezTo>
                  <a:cubicBezTo>
                    <a:pt x="2507" y="89"/>
                    <a:pt x="2077" y="1"/>
                    <a:pt x="1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8278351" y="974349"/>
              <a:ext cx="306893" cy="330625"/>
            </a:xfrm>
            <a:custGeom>
              <a:avLst/>
              <a:gdLst/>
              <a:ahLst/>
              <a:cxnLst/>
              <a:rect l="l" t="t" r="r" b="b"/>
              <a:pathLst>
                <a:path w="3414" h="3678" extrusionOk="0">
                  <a:moveTo>
                    <a:pt x="1" y="0"/>
                  </a:moveTo>
                  <a:lnTo>
                    <a:pt x="1" y="0"/>
                  </a:lnTo>
                  <a:cubicBezTo>
                    <a:pt x="911" y="1062"/>
                    <a:pt x="1517" y="2313"/>
                    <a:pt x="1821" y="3678"/>
                  </a:cubicBezTo>
                  <a:cubicBezTo>
                    <a:pt x="1821" y="3678"/>
                    <a:pt x="3413" y="22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8104589" y="1236206"/>
              <a:ext cx="317051" cy="198303"/>
            </a:xfrm>
            <a:custGeom>
              <a:avLst/>
              <a:gdLst/>
              <a:ahLst/>
              <a:cxnLst/>
              <a:rect l="l" t="t" r="r" b="b"/>
              <a:pathLst>
                <a:path w="3527" h="2206" extrusionOk="0">
                  <a:moveTo>
                    <a:pt x="1438" y="1"/>
                  </a:moveTo>
                  <a:cubicBezTo>
                    <a:pt x="410" y="1"/>
                    <a:pt x="1" y="765"/>
                    <a:pt x="1" y="765"/>
                  </a:cubicBezTo>
                  <a:cubicBezTo>
                    <a:pt x="1290" y="765"/>
                    <a:pt x="2541" y="1258"/>
                    <a:pt x="3413" y="2206"/>
                  </a:cubicBezTo>
                  <a:cubicBezTo>
                    <a:pt x="3413" y="2206"/>
                    <a:pt x="3527" y="462"/>
                    <a:pt x="2048" y="82"/>
                  </a:cubicBezTo>
                  <a:cubicBezTo>
                    <a:pt x="1824" y="25"/>
                    <a:pt x="1621" y="1"/>
                    <a:pt x="1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59063" y="1304884"/>
              <a:ext cx="262576" cy="327299"/>
            </a:xfrm>
            <a:custGeom>
              <a:avLst/>
              <a:gdLst/>
              <a:ahLst/>
              <a:cxnLst/>
              <a:rect l="l" t="t" r="r" b="b"/>
              <a:pathLst>
                <a:path w="2921" h="3641" extrusionOk="0">
                  <a:moveTo>
                    <a:pt x="1" y="1"/>
                  </a:moveTo>
                  <a:cubicBezTo>
                    <a:pt x="1479" y="1328"/>
                    <a:pt x="2086" y="3641"/>
                    <a:pt x="2086" y="3641"/>
                  </a:cubicBezTo>
                  <a:cubicBezTo>
                    <a:pt x="2920" y="15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2" name="Google Shape;202;p21"/>
          <p:cNvSpPr/>
          <p:nvPr/>
        </p:nvSpPr>
        <p:spPr>
          <a:xfrm rot="10800000" flipH="1">
            <a:off x="-177166" y="4959881"/>
            <a:ext cx="9498332" cy="460470"/>
          </a:xfrm>
          <a:custGeom>
            <a:avLst/>
            <a:gdLst/>
            <a:ahLst/>
            <a:cxnLst/>
            <a:rect l="l" t="t" r="r" b="b"/>
            <a:pathLst>
              <a:path w="63393" h="13346" extrusionOk="0">
                <a:moveTo>
                  <a:pt x="32303" y="0"/>
                </a:moveTo>
                <a:cubicBezTo>
                  <a:pt x="19678" y="0"/>
                  <a:pt x="8266" y="2351"/>
                  <a:pt x="1" y="6218"/>
                </a:cubicBezTo>
                <a:lnTo>
                  <a:pt x="1" y="12550"/>
                </a:lnTo>
                <a:cubicBezTo>
                  <a:pt x="3214" y="11867"/>
                  <a:pt x="6512" y="11526"/>
                  <a:pt x="9816" y="11526"/>
                </a:cubicBezTo>
                <a:cubicBezTo>
                  <a:pt x="10918" y="11526"/>
                  <a:pt x="12019" y="11564"/>
                  <a:pt x="13119" y="11640"/>
                </a:cubicBezTo>
                <a:cubicBezTo>
                  <a:pt x="19372" y="12108"/>
                  <a:pt x="25329" y="12576"/>
                  <a:pt x="29926" y="12576"/>
                </a:cubicBezTo>
                <a:cubicBezTo>
                  <a:pt x="30542" y="12576"/>
                  <a:pt x="31133" y="12568"/>
                  <a:pt x="31697" y="12550"/>
                </a:cubicBezTo>
                <a:cubicBezTo>
                  <a:pt x="35730" y="12454"/>
                  <a:pt x="41062" y="12006"/>
                  <a:pt x="45225" y="12006"/>
                </a:cubicBezTo>
                <a:cubicBezTo>
                  <a:pt x="45993" y="12006"/>
                  <a:pt x="46720" y="12022"/>
                  <a:pt x="47393" y="12057"/>
                </a:cubicBezTo>
                <a:cubicBezTo>
                  <a:pt x="51146" y="12284"/>
                  <a:pt x="58995" y="13194"/>
                  <a:pt x="63393" y="13346"/>
                </a:cubicBezTo>
                <a:lnTo>
                  <a:pt x="63393" y="5687"/>
                </a:lnTo>
                <a:cubicBezTo>
                  <a:pt x="55241" y="2161"/>
                  <a:pt x="44322" y="0"/>
                  <a:pt x="323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2_2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8174684" y="112501"/>
            <a:ext cx="337789" cy="252731"/>
          </a:xfrm>
          <a:custGeom>
            <a:avLst/>
            <a:gdLst/>
            <a:ahLst/>
            <a:cxnLst/>
            <a:rect l="l" t="t" r="r" b="b"/>
            <a:pathLst>
              <a:path w="5575" h="4171" extrusionOk="0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2124" y="1631"/>
                  <a:pt x="1441" y="4171"/>
                </a:cubicBezTo>
                <a:cubicBezTo>
                  <a:pt x="2385" y="2850"/>
                  <a:pt x="3754" y="2600"/>
                  <a:pt x="4654" y="2600"/>
                </a:cubicBezTo>
                <a:cubicBezTo>
                  <a:pt x="5201" y="2600"/>
                  <a:pt x="5574" y="2692"/>
                  <a:pt x="5574" y="2692"/>
                </a:cubicBezTo>
                <a:cubicBezTo>
                  <a:pt x="5067" y="2403"/>
                  <a:pt x="4500" y="2260"/>
                  <a:pt x="3930" y="2260"/>
                </a:cubicBezTo>
                <a:cubicBezTo>
                  <a:pt x="3306" y="2260"/>
                  <a:pt x="2679" y="2431"/>
                  <a:pt x="2124" y="2768"/>
                </a:cubicBezTo>
                <a:cubicBezTo>
                  <a:pt x="1934" y="1517"/>
                  <a:pt x="1138" y="45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22"/>
          <p:cNvGrpSpPr/>
          <p:nvPr/>
        </p:nvGrpSpPr>
        <p:grpSpPr>
          <a:xfrm>
            <a:off x="8430731" y="3898119"/>
            <a:ext cx="555553" cy="886453"/>
            <a:chOff x="4232725" y="4068350"/>
            <a:chExt cx="133675" cy="213300"/>
          </a:xfrm>
        </p:grpSpPr>
        <p:sp>
          <p:nvSpPr>
            <p:cNvPr id="207" name="Google Shape;207;p22"/>
            <p:cNvSpPr/>
            <p:nvPr/>
          </p:nvSpPr>
          <p:spPr>
            <a:xfrm>
              <a:off x="4248850" y="4133300"/>
              <a:ext cx="56875" cy="148350"/>
            </a:xfrm>
            <a:custGeom>
              <a:avLst/>
              <a:gdLst/>
              <a:ahLst/>
              <a:cxnLst/>
              <a:rect l="l" t="t" r="r" b="b"/>
              <a:pathLst>
                <a:path w="2275" h="5934" extrusionOk="0">
                  <a:moveTo>
                    <a:pt x="2047" y="0"/>
                  </a:moveTo>
                  <a:cubicBezTo>
                    <a:pt x="1991" y="0"/>
                    <a:pt x="1934" y="19"/>
                    <a:pt x="1896" y="57"/>
                  </a:cubicBezTo>
                  <a:cubicBezTo>
                    <a:pt x="38" y="1649"/>
                    <a:pt x="0" y="4834"/>
                    <a:pt x="38" y="5706"/>
                  </a:cubicBezTo>
                  <a:cubicBezTo>
                    <a:pt x="38" y="5820"/>
                    <a:pt x="152" y="5934"/>
                    <a:pt x="303" y="5934"/>
                  </a:cubicBezTo>
                  <a:lnTo>
                    <a:pt x="834" y="5934"/>
                  </a:lnTo>
                  <a:cubicBezTo>
                    <a:pt x="986" y="5934"/>
                    <a:pt x="1062" y="5782"/>
                    <a:pt x="1062" y="5668"/>
                  </a:cubicBezTo>
                  <a:cubicBezTo>
                    <a:pt x="493" y="1498"/>
                    <a:pt x="1744" y="777"/>
                    <a:pt x="2199" y="360"/>
                  </a:cubicBezTo>
                  <a:cubicBezTo>
                    <a:pt x="2275" y="284"/>
                    <a:pt x="2275" y="133"/>
                    <a:pt x="2199" y="57"/>
                  </a:cubicBezTo>
                  <a:cubicBezTo>
                    <a:pt x="2161" y="19"/>
                    <a:pt x="2104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4286750" y="4135650"/>
              <a:ext cx="46475" cy="83450"/>
            </a:xfrm>
            <a:custGeom>
              <a:avLst/>
              <a:gdLst/>
              <a:ahLst/>
              <a:cxnLst/>
              <a:rect l="l" t="t" r="r" b="b"/>
              <a:pathLst>
                <a:path w="1859" h="3338" extrusionOk="0">
                  <a:moveTo>
                    <a:pt x="607" y="1"/>
                  </a:moveTo>
                  <a:lnTo>
                    <a:pt x="607" y="1"/>
                  </a:lnTo>
                  <a:cubicBezTo>
                    <a:pt x="1" y="1025"/>
                    <a:pt x="1" y="2314"/>
                    <a:pt x="645" y="3337"/>
                  </a:cubicBezTo>
                  <a:cubicBezTo>
                    <a:pt x="645" y="3337"/>
                    <a:pt x="1858" y="2162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4233675" y="4123000"/>
              <a:ext cx="68275" cy="59125"/>
            </a:xfrm>
            <a:custGeom>
              <a:avLst/>
              <a:gdLst/>
              <a:ahLst/>
              <a:cxnLst/>
              <a:rect l="l" t="t" r="r" b="b"/>
              <a:pathLst>
                <a:path w="2731" h="2365" extrusionOk="0">
                  <a:moveTo>
                    <a:pt x="1535" y="0"/>
                  </a:moveTo>
                  <a:cubicBezTo>
                    <a:pt x="1403" y="0"/>
                    <a:pt x="1269" y="17"/>
                    <a:pt x="1138" y="52"/>
                  </a:cubicBezTo>
                  <a:cubicBezTo>
                    <a:pt x="0" y="469"/>
                    <a:pt x="304" y="2365"/>
                    <a:pt x="304" y="2365"/>
                  </a:cubicBezTo>
                  <a:cubicBezTo>
                    <a:pt x="835" y="1493"/>
                    <a:pt x="1707" y="810"/>
                    <a:pt x="2730" y="507"/>
                  </a:cubicBezTo>
                  <a:cubicBezTo>
                    <a:pt x="2410" y="186"/>
                    <a:pt x="1977" y="0"/>
                    <a:pt x="1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4232725" y="4097175"/>
              <a:ext cx="71125" cy="38500"/>
            </a:xfrm>
            <a:custGeom>
              <a:avLst/>
              <a:gdLst/>
              <a:ahLst/>
              <a:cxnLst/>
              <a:rect l="l" t="t" r="r" b="b"/>
              <a:pathLst>
                <a:path w="2845" h="1540" extrusionOk="0">
                  <a:moveTo>
                    <a:pt x="1237" y="0"/>
                  </a:moveTo>
                  <a:cubicBezTo>
                    <a:pt x="423" y="0"/>
                    <a:pt x="1" y="592"/>
                    <a:pt x="1" y="592"/>
                  </a:cubicBezTo>
                  <a:cubicBezTo>
                    <a:pt x="160" y="568"/>
                    <a:pt x="319" y="557"/>
                    <a:pt x="478" y="557"/>
                  </a:cubicBezTo>
                  <a:cubicBezTo>
                    <a:pt x="1336" y="557"/>
                    <a:pt x="2160" y="900"/>
                    <a:pt x="2768" y="1540"/>
                  </a:cubicBezTo>
                  <a:cubicBezTo>
                    <a:pt x="2844" y="1047"/>
                    <a:pt x="2617" y="554"/>
                    <a:pt x="2200" y="251"/>
                  </a:cubicBezTo>
                  <a:cubicBezTo>
                    <a:pt x="1835" y="68"/>
                    <a:pt x="1513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4267800" y="4068350"/>
              <a:ext cx="62575" cy="67325"/>
            </a:xfrm>
            <a:custGeom>
              <a:avLst/>
              <a:gdLst/>
              <a:ahLst/>
              <a:cxnLst/>
              <a:rect l="l" t="t" r="r" b="b"/>
              <a:pathLst>
                <a:path w="2503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645" y="759"/>
                    <a:pt x="1138" y="1707"/>
                    <a:pt x="1365" y="2693"/>
                  </a:cubicBezTo>
                  <a:cubicBezTo>
                    <a:pt x="1365" y="2693"/>
                    <a:pt x="2503" y="1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4301925" y="4121525"/>
              <a:ext cx="64475" cy="40700"/>
            </a:xfrm>
            <a:custGeom>
              <a:avLst/>
              <a:gdLst/>
              <a:ahLst/>
              <a:cxnLst/>
              <a:rect l="l" t="t" r="r" b="b"/>
              <a:pathLst>
                <a:path w="2579" h="1628" extrusionOk="0">
                  <a:moveTo>
                    <a:pt x="1056" y="1"/>
                  </a:moveTo>
                  <a:cubicBezTo>
                    <a:pt x="640" y="1"/>
                    <a:pt x="226" y="199"/>
                    <a:pt x="0" y="566"/>
                  </a:cubicBezTo>
                  <a:cubicBezTo>
                    <a:pt x="948" y="566"/>
                    <a:pt x="1858" y="945"/>
                    <a:pt x="2503" y="1627"/>
                  </a:cubicBezTo>
                  <a:cubicBezTo>
                    <a:pt x="2503" y="1627"/>
                    <a:pt x="2578" y="338"/>
                    <a:pt x="1479" y="73"/>
                  </a:cubicBezTo>
                  <a:cubicBezTo>
                    <a:pt x="1343" y="24"/>
                    <a:pt x="1199" y="1"/>
                    <a:pt x="1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4301925" y="4135650"/>
              <a:ext cx="53100" cy="67325"/>
            </a:xfrm>
            <a:custGeom>
              <a:avLst/>
              <a:gdLst/>
              <a:ahLst/>
              <a:cxnLst/>
              <a:rect l="l" t="t" r="r" b="b"/>
              <a:pathLst>
                <a:path w="2124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721" y="759"/>
                    <a:pt x="1251" y="1707"/>
                    <a:pt x="1517" y="2693"/>
                  </a:cubicBezTo>
                  <a:cubicBezTo>
                    <a:pt x="2123" y="11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22"/>
          <p:cNvGrpSpPr/>
          <p:nvPr/>
        </p:nvGrpSpPr>
        <p:grpSpPr>
          <a:xfrm flipH="1">
            <a:off x="76090" y="3740222"/>
            <a:ext cx="555553" cy="886453"/>
            <a:chOff x="4232725" y="4068350"/>
            <a:chExt cx="133675" cy="213300"/>
          </a:xfrm>
        </p:grpSpPr>
        <p:sp>
          <p:nvSpPr>
            <p:cNvPr id="215" name="Google Shape;215;p22"/>
            <p:cNvSpPr/>
            <p:nvPr/>
          </p:nvSpPr>
          <p:spPr>
            <a:xfrm>
              <a:off x="4248850" y="4133300"/>
              <a:ext cx="56875" cy="148350"/>
            </a:xfrm>
            <a:custGeom>
              <a:avLst/>
              <a:gdLst/>
              <a:ahLst/>
              <a:cxnLst/>
              <a:rect l="l" t="t" r="r" b="b"/>
              <a:pathLst>
                <a:path w="2275" h="5934" extrusionOk="0">
                  <a:moveTo>
                    <a:pt x="2047" y="0"/>
                  </a:moveTo>
                  <a:cubicBezTo>
                    <a:pt x="1991" y="0"/>
                    <a:pt x="1934" y="19"/>
                    <a:pt x="1896" y="57"/>
                  </a:cubicBezTo>
                  <a:cubicBezTo>
                    <a:pt x="38" y="1649"/>
                    <a:pt x="0" y="4834"/>
                    <a:pt x="38" y="5706"/>
                  </a:cubicBezTo>
                  <a:cubicBezTo>
                    <a:pt x="38" y="5820"/>
                    <a:pt x="152" y="5934"/>
                    <a:pt x="303" y="5934"/>
                  </a:cubicBezTo>
                  <a:lnTo>
                    <a:pt x="834" y="5934"/>
                  </a:lnTo>
                  <a:cubicBezTo>
                    <a:pt x="986" y="5934"/>
                    <a:pt x="1062" y="5782"/>
                    <a:pt x="1062" y="5668"/>
                  </a:cubicBezTo>
                  <a:cubicBezTo>
                    <a:pt x="493" y="1498"/>
                    <a:pt x="1744" y="777"/>
                    <a:pt x="2199" y="360"/>
                  </a:cubicBezTo>
                  <a:cubicBezTo>
                    <a:pt x="2275" y="284"/>
                    <a:pt x="2275" y="133"/>
                    <a:pt x="2199" y="57"/>
                  </a:cubicBezTo>
                  <a:cubicBezTo>
                    <a:pt x="2161" y="19"/>
                    <a:pt x="2104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4286750" y="4135650"/>
              <a:ext cx="46475" cy="83450"/>
            </a:xfrm>
            <a:custGeom>
              <a:avLst/>
              <a:gdLst/>
              <a:ahLst/>
              <a:cxnLst/>
              <a:rect l="l" t="t" r="r" b="b"/>
              <a:pathLst>
                <a:path w="1859" h="3338" extrusionOk="0">
                  <a:moveTo>
                    <a:pt x="607" y="1"/>
                  </a:moveTo>
                  <a:lnTo>
                    <a:pt x="607" y="1"/>
                  </a:lnTo>
                  <a:cubicBezTo>
                    <a:pt x="1" y="1025"/>
                    <a:pt x="1" y="2314"/>
                    <a:pt x="645" y="3337"/>
                  </a:cubicBezTo>
                  <a:cubicBezTo>
                    <a:pt x="645" y="3337"/>
                    <a:pt x="1858" y="2162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4233675" y="4123000"/>
              <a:ext cx="68275" cy="59125"/>
            </a:xfrm>
            <a:custGeom>
              <a:avLst/>
              <a:gdLst/>
              <a:ahLst/>
              <a:cxnLst/>
              <a:rect l="l" t="t" r="r" b="b"/>
              <a:pathLst>
                <a:path w="2731" h="2365" extrusionOk="0">
                  <a:moveTo>
                    <a:pt x="1535" y="0"/>
                  </a:moveTo>
                  <a:cubicBezTo>
                    <a:pt x="1403" y="0"/>
                    <a:pt x="1269" y="17"/>
                    <a:pt x="1138" y="52"/>
                  </a:cubicBezTo>
                  <a:cubicBezTo>
                    <a:pt x="0" y="469"/>
                    <a:pt x="304" y="2365"/>
                    <a:pt x="304" y="2365"/>
                  </a:cubicBezTo>
                  <a:cubicBezTo>
                    <a:pt x="835" y="1493"/>
                    <a:pt x="1707" y="810"/>
                    <a:pt x="2730" y="507"/>
                  </a:cubicBezTo>
                  <a:cubicBezTo>
                    <a:pt x="2410" y="186"/>
                    <a:pt x="1977" y="0"/>
                    <a:pt x="1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4232725" y="4097175"/>
              <a:ext cx="71125" cy="38500"/>
            </a:xfrm>
            <a:custGeom>
              <a:avLst/>
              <a:gdLst/>
              <a:ahLst/>
              <a:cxnLst/>
              <a:rect l="l" t="t" r="r" b="b"/>
              <a:pathLst>
                <a:path w="2845" h="1540" extrusionOk="0">
                  <a:moveTo>
                    <a:pt x="1237" y="0"/>
                  </a:moveTo>
                  <a:cubicBezTo>
                    <a:pt x="423" y="0"/>
                    <a:pt x="1" y="592"/>
                    <a:pt x="1" y="592"/>
                  </a:cubicBezTo>
                  <a:cubicBezTo>
                    <a:pt x="160" y="568"/>
                    <a:pt x="319" y="557"/>
                    <a:pt x="478" y="557"/>
                  </a:cubicBezTo>
                  <a:cubicBezTo>
                    <a:pt x="1336" y="557"/>
                    <a:pt x="2160" y="900"/>
                    <a:pt x="2768" y="1540"/>
                  </a:cubicBezTo>
                  <a:cubicBezTo>
                    <a:pt x="2844" y="1047"/>
                    <a:pt x="2617" y="554"/>
                    <a:pt x="2200" y="251"/>
                  </a:cubicBezTo>
                  <a:cubicBezTo>
                    <a:pt x="1835" y="68"/>
                    <a:pt x="1513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4267800" y="4068350"/>
              <a:ext cx="62575" cy="67325"/>
            </a:xfrm>
            <a:custGeom>
              <a:avLst/>
              <a:gdLst/>
              <a:ahLst/>
              <a:cxnLst/>
              <a:rect l="l" t="t" r="r" b="b"/>
              <a:pathLst>
                <a:path w="2503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645" y="759"/>
                    <a:pt x="1138" y="1707"/>
                    <a:pt x="1365" y="2693"/>
                  </a:cubicBezTo>
                  <a:cubicBezTo>
                    <a:pt x="1365" y="2693"/>
                    <a:pt x="2503" y="1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4301925" y="4121525"/>
              <a:ext cx="64475" cy="40700"/>
            </a:xfrm>
            <a:custGeom>
              <a:avLst/>
              <a:gdLst/>
              <a:ahLst/>
              <a:cxnLst/>
              <a:rect l="l" t="t" r="r" b="b"/>
              <a:pathLst>
                <a:path w="2579" h="1628" extrusionOk="0">
                  <a:moveTo>
                    <a:pt x="1056" y="1"/>
                  </a:moveTo>
                  <a:cubicBezTo>
                    <a:pt x="640" y="1"/>
                    <a:pt x="226" y="199"/>
                    <a:pt x="0" y="566"/>
                  </a:cubicBezTo>
                  <a:cubicBezTo>
                    <a:pt x="948" y="566"/>
                    <a:pt x="1858" y="945"/>
                    <a:pt x="2503" y="1627"/>
                  </a:cubicBezTo>
                  <a:cubicBezTo>
                    <a:pt x="2503" y="1627"/>
                    <a:pt x="2578" y="338"/>
                    <a:pt x="1479" y="73"/>
                  </a:cubicBezTo>
                  <a:cubicBezTo>
                    <a:pt x="1343" y="24"/>
                    <a:pt x="1199" y="1"/>
                    <a:pt x="1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4301925" y="4135650"/>
              <a:ext cx="53100" cy="67325"/>
            </a:xfrm>
            <a:custGeom>
              <a:avLst/>
              <a:gdLst/>
              <a:ahLst/>
              <a:cxnLst/>
              <a:rect l="l" t="t" r="r" b="b"/>
              <a:pathLst>
                <a:path w="2124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721" y="759"/>
                    <a:pt x="1251" y="1707"/>
                    <a:pt x="1517" y="2693"/>
                  </a:cubicBezTo>
                  <a:cubicBezTo>
                    <a:pt x="2123" y="11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2_3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24" name="Google Shape;224;p23"/>
          <p:cNvGrpSpPr/>
          <p:nvPr/>
        </p:nvGrpSpPr>
        <p:grpSpPr>
          <a:xfrm>
            <a:off x="-74175" y="4681800"/>
            <a:ext cx="9292436" cy="461710"/>
            <a:chOff x="-74175" y="4681800"/>
            <a:chExt cx="9292436" cy="461710"/>
          </a:xfrm>
        </p:grpSpPr>
        <p:sp>
          <p:nvSpPr>
            <p:cNvPr id="225" name="Google Shape;225;p23"/>
            <p:cNvSpPr/>
            <p:nvPr/>
          </p:nvSpPr>
          <p:spPr>
            <a:xfrm>
              <a:off x="-74175" y="4754475"/>
              <a:ext cx="9292436" cy="389035"/>
            </a:xfrm>
            <a:custGeom>
              <a:avLst/>
              <a:gdLst/>
              <a:ahLst/>
              <a:cxnLst/>
              <a:rect l="l" t="t" r="r" b="b"/>
              <a:pathLst>
                <a:path w="63355" h="13725" extrusionOk="0">
                  <a:moveTo>
                    <a:pt x="48654" y="1"/>
                  </a:moveTo>
                  <a:cubicBezTo>
                    <a:pt x="48317" y="1"/>
                    <a:pt x="47985" y="13"/>
                    <a:pt x="47658" y="37"/>
                  </a:cubicBezTo>
                  <a:cubicBezTo>
                    <a:pt x="43148" y="340"/>
                    <a:pt x="36524" y="882"/>
                    <a:pt x="31837" y="882"/>
                  </a:cubicBezTo>
                  <a:cubicBezTo>
                    <a:pt x="30061" y="882"/>
                    <a:pt x="28564" y="804"/>
                    <a:pt x="27564" y="606"/>
                  </a:cubicBezTo>
                  <a:cubicBezTo>
                    <a:pt x="25658" y="233"/>
                    <a:pt x="22591" y="22"/>
                    <a:pt x="19451" y="22"/>
                  </a:cubicBezTo>
                  <a:cubicBezTo>
                    <a:pt x="16531" y="22"/>
                    <a:pt x="13548" y="204"/>
                    <a:pt x="11375" y="606"/>
                  </a:cubicBezTo>
                  <a:cubicBezTo>
                    <a:pt x="8000" y="1251"/>
                    <a:pt x="2579" y="1743"/>
                    <a:pt x="0" y="1971"/>
                  </a:cubicBezTo>
                  <a:lnTo>
                    <a:pt x="0" y="13724"/>
                  </a:lnTo>
                  <a:lnTo>
                    <a:pt x="63354" y="13724"/>
                  </a:lnTo>
                  <a:lnTo>
                    <a:pt x="63354" y="2995"/>
                  </a:lnTo>
                  <a:cubicBezTo>
                    <a:pt x="59279" y="2392"/>
                    <a:pt x="53481" y="1"/>
                    <a:pt x="48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-74175" y="4681800"/>
              <a:ext cx="9292436" cy="158647"/>
            </a:xfrm>
            <a:custGeom>
              <a:avLst/>
              <a:gdLst/>
              <a:ahLst/>
              <a:cxnLst/>
              <a:rect l="l" t="t" r="r" b="b"/>
              <a:pathLst>
                <a:path w="63355" h="5597" extrusionOk="0">
                  <a:moveTo>
                    <a:pt x="23626" y="0"/>
                  </a:moveTo>
                  <a:cubicBezTo>
                    <a:pt x="19701" y="0"/>
                    <a:pt x="14694" y="561"/>
                    <a:pt x="11450" y="1161"/>
                  </a:cubicBezTo>
                  <a:cubicBezTo>
                    <a:pt x="8114" y="1805"/>
                    <a:pt x="2616" y="1426"/>
                    <a:pt x="0" y="1653"/>
                  </a:cubicBezTo>
                  <a:lnTo>
                    <a:pt x="0" y="4535"/>
                  </a:lnTo>
                  <a:cubicBezTo>
                    <a:pt x="2579" y="4307"/>
                    <a:pt x="8038" y="3815"/>
                    <a:pt x="11375" y="3170"/>
                  </a:cubicBezTo>
                  <a:cubicBezTo>
                    <a:pt x="13548" y="2768"/>
                    <a:pt x="16531" y="2586"/>
                    <a:pt x="19451" y="2586"/>
                  </a:cubicBezTo>
                  <a:cubicBezTo>
                    <a:pt x="22591" y="2586"/>
                    <a:pt x="25658" y="2797"/>
                    <a:pt x="27564" y="3170"/>
                  </a:cubicBezTo>
                  <a:cubicBezTo>
                    <a:pt x="28564" y="3368"/>
                    <a:pt x="30061" y="3446"/>
                    <a:pt x="31837" y="3446"/>
                  </a:cubicBezTo>
                  <a:cubicBezTo>
                    <a:pt x="36524" y="3446"/>
                    <a:pt x="43148" y="2904"/>
                    <a:pt x="47658" y="2601"/>
                  </a:cubicBezTo>
                  <a:cubicBezTo>
                    <a:pt x="47985" y="2577"/>
                    <a:pt x="48317" y="2565"/>
                    <a:pt x="48654" y="2565"/>
                  </a:cubicBezTo>
                  <a:cubicBezTo>
                    <a:pt x="53481" y="2565"/>
                    <a:pt x="59279" y="4959"/>
                    <a:pt x="63354" y="5597"/>
                  </a:cubicBezTo>
                  <a:lnTo>
                    <a:pt x="63354" y="3701"/>
                  </a:lnTo>
                  <a:cubicBezTo>
                    <a:pt x="59335" y="3102"/>
                    <a:pt x="53546" y="1125"/>
                    <a:pt x="48730" y="1125"/>
                  </a:cubicBezTo>
                  <a:cubicBezTo>
                    <a:pt x="48367" y="1125"/>
                    <a:pt x="48009" y="1137"/>
                    <a:pt x="47658" y="1161"/>
                  </a:cubicBezTo>
                  <a:cubicBezTo>
                    <a:pt x="46217" y="1267"/>
                    <a:pt x="44554" y="1313"/>
                    <a:pt x="42804" y="1313"/>
                  </a:cubicBezTo>
                  <a:cubicBezTo>
                    <a:pt x="37048" y="1313"/>
                    <a:pt x="30355" y="812"/>
                    <a:pt x="27564" y="289"/>
                  </a:cubicBezTo>
                  <a:cubicBezTo>
                    <a:pt x="26530" y="86"/>
                    <a:pt x="25161" y="0"/>
                    <a:pt x="236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23"/>
          <p:cNvSpPr/>
          <p:nvPr/>
        </p:nvSpPr>
        <p:spPr>
          <a:xfrm flipH="1">
            <a:off x="306799" y="1132580"/>
            <a:ext cx="252443" cy="169161"/>
          </a:xfrm>
          <a:custGeom>
            <a:avLst/>
            <a:gdLst/>
            <a:ahLst/>
            <a:cxnLst/>
            <a:rect l="l" t="t" r="r" b="b"/>
            <a:pathLst>
              <a:path w="3792" h="2541" extrusionOk="0">
                <a:moveTo>
                  <a:pt x="3792" y="0"/>
                </a:moveTo>
                <a:lnTo>
                  <a:pt x="3792" y="0"/>
                </a:lnTo>
                <a:cubicBezTo>
                  <a:pt x="3033" y="228"/>
                  <a:pt x="2427" y="835"/>
                  <a:pt x="2237" y="1593"/>
                </a:cubicBezTo>
                <a:cubicBezTo>
                  <a:pt x="1831" y="1282"/>
                  <a:pt x="1335" y="1122"/>
                  <a:pt x="843" y="1122"/>
                </a:cubicBezTo>
                <a:cubicBezTo>
                  <a:pt x="554" y="1122"/>
                  <a:pt x="267" y="1177"/>
                  <a:pt x="0" y="1290"/>
                </a:cubicBezTo>
                <a:cubicBezTo>
                  <a:pt x="98" y="1279"/>
                  <a:pt x="195" y="1273"/>
                  <a:pt x="292" y="1273"/>
                </a:cubicBezTo>
                <a:cubicBezTo>
                  <a:pt x="1208" y="1273"/>
                  <a:pt x="2060" y="1752"/>
                  <a:pt x="2540" y="2541"/>
                </a:cubicBezTo>
                <a:cubicBezTo>
                  <a:pt x="2427" y="1517"/>
                  <a:pt x="2920" y="531"/>
                  <a:pt x="379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23"/>
          <p:cNvGrpSpPr/>
          <p:nvPr/>
        </p:nvGrpSpPr>
        <p:grpSpPr>
          <a:xfrm flipH="1">
            <a:off x="8210329" y="3846866"/>
            <a:ext cx="900554" cy="1019661"/>
            <a:chOff x="107604" y="3494966"/>
            <a:chExt cx="1211237" cy="1371434"/>
          </a:xfrm>
        </p:grpSpPr>
        <p:grpSp>
          <p:nvGrpSpPr>
            <p:cNvPr id="229" name="Google Shape;229;p23"/>
            <p:cNvGrpSpPr/>
            <p:nvPr/>
          </p:nvGrpSpPr>
          <p:grpSpPr>
            <a:xfrm>
              <a:off x="867247" y="4145806"/>
              <a:ext cx="451594" cy="720591"/>
              <a:chOff x="4232725" y="4068350"/>
              <a:chExt cx="133675" cy="213300"/>
            </a:xfrm>
          </p:grpSpPr>
          <p:sp>
            <p:nvSpPr>
              <p:cNvPr id="230" name="Google Shape;230;p23"/>
              <p:cNvSpPr/>
              <p:nvPr/>
            </p:nvSpPr>
            <p:spPr>
              <a:xfrm>
                <a:off x="4248850" y="4133300"/>
                <a:ext cx="56875" cy="14835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5934" extrusionOk="0">
                    <a:moveTo>
                      <a:pt x="2047" y="0"/>
                    </a:moveTo>
                    <a:cubicBezTo>
                      <a:pt x="1991" y="0"/>
                      <a:pt x="1934" y="19"/>
                      <a:pt x="1896" y="57"/>
                    </a:cubicBezTo>
                    <a:cubicBezTo>
                      <a:pt x="38" y="1649"/>
                      <a:pt x="0" y="4834"/>
                      <a:pt x="38" y="5706"/>
                    </a:cubicBezTo>
                    <a:cubicBezTo>
                      <a:pt x="38" y="5820"/>
                      <a:pt x="152" y="5934"/>
                      <a:pt x="303" y="5934"/>
                    </a:cubicBezTo>
                    <a:lnTo>
                      <a:pt x="834" y="5934"/>
                    </a:lnTo>
                    <a:cubicBezTo>
                      <a:pt x="986" y="5934"/>
                      <a:pt x="1062" y="5782"/>
                      <a:pt x="1062" y="5668"/>
                    </a:cubicBezTo>
                    <a:cubicBezTo>
                      <a:pt x="493" y="1498"/>
                      <a:pt x="1744" y="777"/>
                      <a:pt x="2199" y="360"/>
                    </a:cubicBezTo>
                    <a:cubicBezTo>
                      <a:pt x="2275" y="284"/>
                      <a:pt x="2275" y="133"/>
                      <a:pt x="2199" y="57"/>
                    </a:cubicBezTo>
                    <a:cubicBezTo>
                      <a:pt x="2161" y="19"/>
                      <a:pt x="2104" y="0"/>
                      <a:pt x="2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3"/>
              <p:cNvSpPr/>
              <p:nvPr/>
            </p:nvSpPr>
            <p:spPr>
              <a:xfrm>
                <a:off x="4286750" y="4135650"/>
                <a:ext cx="464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38" extrusionOk="0">
                    <a:moveTo>
                      <a:pt x="607" y="1"/>
                    </a:moveTo>
                    <a:lnTo>
                      <a:pt x="607" y="1"/>
                    </a:lnTo>
                    <a:cubicBezTo>
                      <a:pt x="1" y="1025"/>
                      <a:pt x="1" y="2314"/>
                      <a:pt x="645" y="3337"/>
                    </a:cubicBezTo>
                    <a:cubicBezTo>
                      <a:pt x="645" y="3337"/>
                      <a:pt x="1858" y="2162"/>
                      <a:pt x="6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3"/>
              <p:cNvSpPr/>
              <p:nvPr/>
            </p:nvSpPr>
            <p:spPr>
              <a:xfrm>
                <a:off x="4233675" y="4123000"/>
                <a:ext cx="6827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65" extrusionOk="0">
                    <a:moveTo>
                      <a:pt x="1535" y="0"/>
                    </a:moveTo>
                    <a:cubicBezTo>
                      <a:pt x="1403" y="0"/>
                      <a:pt x="1269" y="17"/>
                      <a:pt x="1138" y="52"/>
                    </a:cubicBezTo>
                    <a:cubicBezTo>
                      <a:pt x="0" y="469"/>
                      <a:pt x="304" y="2365"/>
                      <a:pt x="304" y="2365"/>
                    </a:cubicBezTo>
                    <a:cubicBezTo>
                      <a:pt x="835" y="1493"/>
                      <a:pt x="1707" y="810"/>
                      <a:pt x="2730" y="507"/>
                    </a:cubicBezTo>
                    <a:cubicBezTo>
                      <a:pt x="2410" y="186"/>
                      <a:pt x="1977" y="0"/>
                      <a:pt x="15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3"/>
              <p:cNvSpPr/>
              <p:nvPr/>
            </p:nvSpPr>
            <p:spPr>
              <a:xfrm>
                <a:off x="4232725" y="4097175"/>
                <a:ext cx="71125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1540" extrusionOk="0">
                    <a:moveTo>
                      <a:pt x="1237" y="0"/>
                    </a:moveTo>
                    <a:cubicBezTo>
                      <a:pt x="423" y="0"/>
                      <a:pt x="1" y="592"/>
                      <a:pt x="1" y="592"/>
                    </a:cubicBezTo>
                    <a:cubicBezTo>
                      <a:pt x="160" y="568"/>
                      <a:pt x="319" y="557"/>
                      <a:pt x="478" y="557"/>
                    </a:cubicBezTo>
                    <a:cubicBezTo>
                      <a:pt x="1336" y="557"/>
                      <a:pt x="2160" y="900"/>
                      <a:pt x="2768" y="1540"/>
                    </a:cubicBezTo>
                    <a:cubicBezTo>
                      <a:pt x="2844" y="1047"/>
                      <a:pt x="2617" y="554"/>
                      <a:pt x="2200" y="251"/>
                    </a:cubicBezTo>
                    <a:cubicBezTo>
                      <a:pt x="1835" y="68"/>
                      <a:pt x="1513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3"/>
              <p:cNvSpPr/>
              <p:nvPr/>
            </p:nvSpPr>
            <p:spPr>
              <a:xfrm>
                <a:off x="4267800" y="4068350"/>
                <a:ext cx="625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5" y="759"/>
                      <a:pt x="1138" y="1707"/>
                      <a:pt x="1365" y="2693"/>
                    </a:cubicBezTo>
                    <a:cubicBezTo>
                      <a:pt x="1365" y="2693"/>
                      <a:pt x="2503" y="15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3"/>
              <p:cNvSpPr/>
              <p:nvPr/>
            </p:nvSpPr>
            <p:spPr>
              <a:xfrm>
                <a:off x="4301925" y="4121525"/>
                <a:ext cx="644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1628" extrusionOk="0">
                    <a:moveTo>
                      <a:pt x="1056" y="1"/>
                    </a:moveTo>
                    <a:cubicBezTo>
                      <a:pt x="640" y="1"/>
                      <a:pt x="226" y="199"/>
                      <a:pt x="0" y="566"/>
                    </a:cubicBezTo>
                    <a:cubicBezTo>
                      <a:pt x="948" y="566"/>
                      <a:pt x="1858" y="945"/>
                      <a:pt x="2503" y="1627"/>
                    </a:cubicBezTo>
                    <a:cubicBezTo>
                      <a:pt x="2503" y="1627"/>
                      <a:pt x="2578" y="338"/>
                      <a:pt x="1479" y="73"/>
                    </a:cubicBezTo>
                    <a:cubicBezTo>
                      <a:pt x="1343" y="24"/>
                      <a:pt x="1199" y="1"/>
                      <a:pt x="1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>
                <a:off x="4301925" y="4135650"/>
                <a:ext cx="5310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21" y="759"/>
                      <a:pt x="1251" y="1707"/>
                      <a:pt x="1517" y="2693"/>
                    </a:cubicBezTo>
                    <a:cubicBezTo>
                      <a:pt x="2123" y="11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" name="Google Shape;237;p23"/>
            <p:cNvGrpSpPr/>
            <p:nvPr/>
          </p:nvGrpSpPr>
          <p:grpSpPr>
            <a:xfrm>
              <a:off x="107604" y="3494966"/>
              <a:ext cx="859477" cy="1371434"/>
              <a:chOff x="3232750" y="4068350"/>
              <a:chExt cx="133675" cy="213300"/>
            </a:xfrm>
          </p:grpSpPr>
          <p:sp>
            <p:nvSpPr>
              <p:cNvPr id="238" name="Google Shape;238;p23"/>
              <p:cNvSpPr/>
              <p:nvPr/>
            </p:nvSpPr>
            <p:spPr>
              <a:xfrm>
                <a:off x="3293400" y="4133300"/>
                <a:ext cx="56900" cy="148350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5934" extrusionOk="0">
                    <a:moveTo>
                      <a:pt x="233" y="0"/>
                    </a:moveTo>
                    <a:cubicBezTo>
                      <a:pt x="181" y="0"/>
                      <a:pt x="134" y="19"/>
                      <a:pt x="115" y="57"/>
                    </a:cubicBezTo>
                    <a:cubicBezTo>
                      <a:pt x="1" y="133"/>
                      <a:pt x="1" y="284"/>
                      <a:pt x="115" y="360"/>
                    </a:cubicBezTo>
                    <a:cubicBezTo>
                      <a:pt x="532" y="777"/>
                      <a:pt x="1783" y="1498"/>
                      <a:pt x="1214" y="5668"/>
                    </a:cubicBezTo>
                    <a:cubicBezTo>
                      <a:pt x="1214" y="5782"/>
                      <a:pt x="1290" y="5934"/>
                      <a:pt x="1442" y="5934"/>
                    </a:cubicBezTo>
                    <a:lnTo>
                      <a:pt x="2010" y="5934"/>
                    </a:lnTo>
                    <a:cubicBezTo>
                      <a:pt x="2124" y="5934"/>
                      <a:pt x="2238" y="5820"/>
                      <a:pt x="2238" y="5706"/>
                    </a:cubicBezTo>
                    <a:cubicBezTo>
                      <a:pt x="2276" y="4834"/>
                      <a:pt x="2238" y="1649"/>
                      <a:pt x="380" y="57"/>
                    </a:cubicBezTo>
                    <a:cubicBezTo>
                      <a:pt x="342" y="19"/>
                      <a:pt x="285" y="0"/>
                      <a:pt x="2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3"/>
              <p:cNvSpPr/>
              <p:nvPr/>
            </p:nvSpPr>
            <p:spPr>
              <a:xfrm>
                <a:off x="3265925" y="4135650"/>
                <a:ext cx="464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38" extrusionOk="0">
                    <a:moveTo>
                      <a:pt x="1252" y="1"/>
                    </a:moveTo>
                    <a:lnTo>
                      <a:pt x="1252" y="1"/>
                    </a:lnTo>
                    <a:cubicBezTo>
                      <a:pt x="0" y="2162"/>
                      <a:pt x="1214" y="3337"/>
                      <a:pt x="1214" y="3337"/>
                    </a:cubicBezTo>
                    <a:cubicBezTo>
                      <a:pt x="1858" y="2314"/>
                      <a:pt x="1858" y="1025"/>
                      <a:pt x="1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3"/>
              <p:cNvSpPr/>
              <p:nvPr/>
            </p:nvSpPr>
            <p:spPr>
              <a:xfrm>
                <a:off x="3297200" y="4123000"/>
                <a:ext cx="6827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65" extrusionOk="0">
                    <a:moveTo>
                      <a:pt x="1195" y="0"/>
                    </a:moveTo>
                    <a:cubicBezTo>
                      <a:pt x="754" y="0"/>
                      <a:pt x="321" y="186"/>
                      <a:pt x="1" y="507"/>
                    </a:cubicBezTo>
                    <a:cubicBezTo>
                      <a:pt x="1024" y="810"/>
                      <a:pt x="1858" y="1493"/>
                      <a:pt x="2427" y="2365"/>
                    </a:cubicBezTo>
                    <a:cubicBezTo>
                      <a:pt x="2427" y="2365"/>
                      <a:pt x="2730" y="469"/>
                      <a:pt x="1593" y="52"/>
                    </a:cubicBezTo>
                    <a:cubicBezTo>
                      <a:pt x="1462" y="17"/>
                      <a:pt x="1328" y="0"/>
                      <a:pt x="1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>
                <a:off x="3295300" y="4097175"/>
                <a:ext cx="71125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1540" extrusionOk="0">
                    <a:moveTo>
                      <a:pt x="1608" y="0"/>
                    </a:moveTo>
                    <a:cubicBezTo>
                      <a:pt x="1332" y="0"/>
                      <a:pt x="1010" y="68"/>
                      <a:pt x="645" y="251"/>
                    </a:cubicBezTo>
                    <a:cubicBezTo>
                      <a:pt x="228" y="554"/>
                      <a:pt x="1" y="1047"/>
                      <a:pt x="77" y="1540"/>
                    </a:cubicBezTo>
                    <a:cubicBezTo>
                      <a:pt x="685" y="900"/>
                      <a:pt x="1509" y="557"/>
                      <a:pt x="2367" y="557"/>
                    </a:cubicBezTo>
                    <a:cubicBezTo>
                      <a:pt x="2526" y="557"/>
                      <a:pt x="2685" y="568"/>
                      <a:pt x="2844" y="592"/>
                    </a:cubicBezTo>
                    <a:cubicBezTo>
                      <a:pt x="2844" y="592"/>
                      <a:pt x="2422" y="0"/>
                      <a:pt x="16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3"/>
              <p:cNvSpPr/>
              <p:nvPr/>
            </p:nvSpPr>
            <p:spPr>
              <a:xfrm>
                <a:off x="3268775" y="4068350"/>
                <a:ext cx="625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693" extrusionOk="0">
                    <a:moveTo>
                      <a:pt x="2503" y="1"/>
                    </a:moveTo>
                    <a:lnTo>
                      <a:pt x="2503" y="1"/>
                    </a:lnTo>
                    <a:cubicBezTo>
                      <a:pt x="0" y="153"/>
                      <a:pt x="1138" y="2693"/>
                      <a:pt x="1138" y="2693"/>
                    </a:cubicBezTo>
                    <a:cubicBezTo>
                      <a:pt x="1365" y="1707"/>
                      <a:pt x="1858" y="759"/>
                      <a:pt x="25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3"/>
              <p:cNvSpPr/>
              <p:nvPr/>
            </p:nvSpPr>
            <p:spPr>
              <a:xfrm>
                <a:off x="3232750" y="4121525"/>
                <a:ext cx="644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1628" extrusionOk="0">
                    <a:moveTo>
                      <a:pt x="1523" y="1"/>
                    </a:moveTo>
                    <a:cubicBezTo>
                      <a:pt x="1380" y="1"/>
                      <a:pt x="1236" y="24"/>
                      <a:pt x="1100" y="73"/>
                    </a:cubicBezTo>
                    <a:cubicBezTo>
                      <a:pt x="1" y="338"/>
                      <a:pt x="76" y="1627"/>
                      <a:pt x="76" y="1627"/>
                    </a:cubicBezTo>
                    <a:cubicBezTo>
                      <a:pt x="721" y="945"/>
                      <a:pt x="1631" y="566"/>
                      <a:pt x="2579" y="566"/>
                    </a:cubicBezTo>
                    <a:cubicBezTo>
                      <a:pt x="2353" y="199"/>
                      <a:pt x="1939" y="1"/>
                      <a:pt x="1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3"/>
              <p:cNvSpPr/>
              <p:nvPr/>
            </p:nvSpPr>
            <p:spPr>
              <a:xfrm>
                <a:off x="3244125" y="4135650"/>
                <a:ext cx="5310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693" extrusionOk="0">
                    <a:moveTo>
                      <a:pt x="2124" y="1"/>
                    </a:moveTo>
                    <a:cubicBezTo>
                      <a:pt x="2123" y="1"/>
                      <a:pt x="1" y="115"/>
                      <a:pt x="607" y="2693"/>
                    </a:cubicBezTo>
                    <a:cubicBezTo>
                      <a:pt x="872" y="1707"/>
                      <a:pt x="1403" y="759"/>
                      <a:pt x="21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5" name="Google Shape;245;p23"/>
          <p:cNvGrpSpPr/>
          <p:nvPr/>
        </p:nvGrpSpPr>
        <p:grpSpPr>
          <a:xfrm>
            <a:off x="61313" y="4084664"/>
            <a:ext cx="769901" cy="718448"/>
            <a:chOff x="11126378" y="3573004"/>
            <a:chExt cx="2383593" cy="2224299"/>
          </a:xfrm>
        </p:grpSpPr>
        <p:sp>
          <p:nvSpPr>
            <p:cNvPr id="246" name="Google Shape;246;p23"/>
            <p:cNvSpPr/>
            <p:nvPr/>
          </p:nvSpPr>
          <p:spPr>
            <a:xfrm>
              <a:off x="11847289" y="3991796"/>
              <a:ext cx="1662682" cy="1805507"/>
            </a:xfrm>
            <a:custGeom>
              <a:avLst/>
              <a:gdLst/>
              <a:ahLst/>
              <a:cxnLst/>
              <a:rect l="l" t="t" r="r" b="b"/>
              <a:pathLst>
                <a:path w="15432" h="16758" extrusionOk="0">
                  <a:moveTo>
                    <a:pt x="1176" y="0"/>
                  </a:moveTo>
                  <a:lnTo>
                    <a:pt x="0" y="986"/>
                  </a:lnTo>
                  <a:lnTo>
                    <a:pt x="13460" y="16758"/>
                  </a:lnTo>
                  <a:lnTo>
                    <a:pt x="15431" y="16758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11873976" y="3573004"/>
              <a:ext cx="1564239" cy="739255"/>
            </a:xfrm>
            <a:custGeom>
              <a:avLst/>
              <a:gdLst/>
              <a:ahLst/>
              <a:cxnLst/>
              <a:rect l="l" t="t" r="r" b="b"/>
              <a:pathLst>
                <a:path w="15546" h="7347" extrusionOk="0">
                  <a:moveTo>
                    <a:pt x="10017" y="0"/>
                  </a:moveTo>
                  <a:cubicBezTo>
                    <a:pt x="6882" y="0"/>
                    <a:pt x="3192" y="1417"/>
                    <a:pt x="1" y="4124"/>
                  </a:cubicBezTo>
                  <a:cubicBezTo>
                    <a:pt x="558" y="3653"/>
                    <a:pt x="1281" y="3430"/>
                    <a:pt x="2112" y="3430"/>
                  </a:cubicBezTo>
                  <a:cubicBezTo>
                    <a:pt x="4224" y="3430"/>
                    <a:pt x="7036" y="4871"/>
                    <a:pt x="9593" y="7347"/>
                  </a:cubicBezTo>
                  <a:lnTo>
                    <a:pt x="15545" y="2266"/>
                  </a:lnTo>
                  <a:cubicBezTo>
                    <a:pt x="14257" y="740"/>
                    <a:pt x="12282" y="0"/>
                    <a:pt x="100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11126378" y="3991780"/>
              <a:ext cx="911818" cy="1514532"/>
            </a:xfrm>
            <a:custGeom>
              <a:avLst/>
              <a:gdLst/>
              <a:ahLst/>
              <a:cxnLst/>
              <a:rect l="l" t="t" r="r" b="b"/>
              <a:pathLst>
                <a:path w="9062" h="15052" extrusionOk="0">
                  <a:moveTo>
                    <a:pt x="7431" y="0"/>
                  </a:moveTo>
                  <a:lnTo>
                    <a:pt x="7431" y="0"/>
                  </a:lnTo>
                  <a:cubicBezTo>
                    <a:pt x="7429" y="2"/>
                    <a:pt x="7427" y="3"/>
                    <a:pt x="7425" y="5"/>
                  </a:cubicBezTo>
                  <a:lnTo>
                    <a:pt x="7425" y="5"/>
                  </a:lnTo>
                  <a:cubicBezTo>
                    <a:pt x="7427" y="3"/>
                    <a:pt x="7429" y="2"/>
                    <a:pt x="7431" y="0"/>
                  </a:cubicBezTo>
                  <a:close/>
                  <a:moveTo>
                    <a:pt x="7425" y="5"/>
                  </a:moveTo>
                  <a:cubicBezTo>
                    <a:pt x="1932" y="4668"/>
                    <a:pt x="1" y="11413"/>
                    <a:pt x="3109" y="15052"/>
                  </a:cubicBezTo>
                  <a:lnTo>
                    <a:pt x="9061" y="9971"/>
                  </a:lnTo>
                  <a:cubicBezTo>
                    <a:pt x="6220" y="5881"/>
                    <a:pt x="5461" y="1677"/>
                    <a:pt x="7425" y="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11675656" y="3919435"/>
              <a:ext cx="1163670" cy="1075728"/>
            </a:xfrm>
            <a:custGeom>
              <a:avLst/>
              <a:gdLst/>
              <a:ahLst/>
              <a:cxnLst/>
              <a:rect l="l" t="t" r="r" b="b"/>
              <a:pathLst>
                <a:path w="11565" h="10691" extrusionOk="0">
                  <a:moveTo>
                    <a:pt x="4113" y="1"/>
                  </a:moveTo>
                  <a:cubicBezTo>
                    <a:pt x="3269" y="1"/>
                    <a:pt x="2535" y="231"/>
                    <a:pt x="1972" y="719"/>
                  </a:cubicBezTo>
                  <a:cubicBezTo>
                    <a:pt x="0" y="2387"/>
                    <a:pt x="759" y="6596"/>
                    <a:pt x="3602" y="10690"/>
                  </a:cubicBezTo>
                  <a:lnTo>
                    <a:pt x="11564" y="3904"/>
                  </a:lnTo>
                  <a:cubicBezTo>
                    <a:pt x="9019" y="1440"/>
                    <a:pt x="6222" y="1"/>
                    <a:pt x="4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11759170" y="3926076"/>
              <a:ext cx="172161" cy="126781"/>
            </a:xfrm>
            <a:custGeom>
              <a:avLst/>
              <a:gdLst/>
              <a:ahLst/>
              <a:cxnLst/>
              <a:rect l="l" t="t" r="r" b="b"/>
              <a:pathLst>
                <a:path w="1711" h="1260" extrusionOk="0">
                  <a:moveTo>
                    <a:pt x="1287" y="0"/>
                  </a:moveTo>
                  <a:cubicBezTo>
                    <a:pt x="727" y="0"/>
                    <a:pt x="1" y="853"/>
                    <a:pt x="611" y="1260"/>
                  </a:cubicBezTo>
                  <a:cubicBezTo>
                    <a:pt x="763" y="1032"/>
                    <a:pt x="914" y="805"/>
                    <a:pt x="1142" y="653"/>
                  </a:cubicBezTo>
                  <a:cubicBezTo>
                    <a:pt x="1293" y="501"/>
                    <a:pt x="1483" y="388"/>
                    <a:pt x="1711" y="274"/>
                  </a:cubicBezTo>
                  <a:cubicBezTo>
                    <a:pt x="1613" y="79"/>
                    <a:pt x="1458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2_3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24"/>
          <p:cNvGrpSpPr/>
          <p:nvPr/>
        </p:nvGrpSpPr>
        <p:grpSpPr>
          <a:xfrm>
            <a:off x="-74175" y="4681800"/>
            <a:ext cx="9292436" cy="461710"/>
            <a:chOff x="-74175" y="4681800"/>
            <a:chExt cx="9292436" cy="461710"/>
          </a:xfrm>
        </p:grpSpPr>
        <p:sp>
          <p:nvSpPr>
            <p:cNvPr id="254" name="Google Shape;254;p24"/>
            <p:cNvSpPr/>
            <p:nvPr/>
          </p:nvSpPr>
          <p:spPr>
            <a:xfrm>
              <a:off x="-74175" y="4754475"/>
              <a:ext cx="9292436" cy="389035"/>
            </a:xfrm>
            <a:custGeom>
              <a:avLst/>
              <a:gdLst/>
              <a:ahLst/>
              <a:cxnLst/>
              <a:rect l="l" t="t" r="r" b="b"/>
              <a:pathLst>
                <a:path w="63355" h="13725" extrusionOk="0">
                  <a:moveTo>
                    <a:pt x="48654" y="1"/>
                  </a:moveTo>
                  <a:cubicBezTo>
                    <a:pt x="48317" y="1"/>
                    <a:pt x="47985" y="13"/>
                    <a:pt x="47658" y="37"/>
                  </a:cubicBezTo>
                  <a:cubicBezTo>
                    <a:pt x="43148" y="340"/>
                    <a:pt x="36524" y="882"/>
                    <a:pt x="31837" y="882"/>
                  </a:cubicBezTo>
                  <a:cubicBezTo>
                    <a:pt x="30061" y="882"/>
                    <a:pt x="28564" y="804"/>
                    <a:pt x="27564" y="606"/>
                  </a:cubicBezTo>
                  <a:cubicBezTo>
                    <a:pt x="25658" y="233"/>
                    <a:pt x="22591" y="22"/>
                    <a:pt x="19451" y="22"/>
                  </a:cubicBezTo>
                  <a:cubicBezTo>
                    <a:pt x="16531" y="22"/>
                    <a:pt x="13548" y="204"/>
                    <a:pt x="11375" y="606"/>
                  </a:cubicBezTo>
                  <a:cubicBezTo>
                    <a:pt x="8000" y="1251"/>
                    <a:pt x="2579" y="1743"/>
                    <a:pt x="0" y="1971"/>
                  </a:cubicBezTo>
                  <a:lnTo>
                    <a:pt x="0" y="13724"/>
                  </a:lnTo>
                  <a:lnTo>
                    <a:pt x="63354" y="13724"/>
                  </a:lnTo>
                  <a:lnTo>
                    <a:pt x="63354" y="2995"/>
                  </a:lnTo>
                  <a:cubicBezTo>
                    <a:pt x="59279" y="2392"/>
                    <a:pt x="53481" y="1"/>
                    <a:pt x="48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-74175" y="4681800"/>
              <a:ext cx="9292436" cy="158647"/>
            </a:xfrm>
            <a:custGeom>
              <a:avLst/>
              <a:gdLst/>
              <a:ahLst/>
              <a:cxnLst/>
              <a:rect l="l" t="t" r="r" b="b"/>
              <a:pathLst>
                <a:path w="63355" h="5597" extrusionOk="0">
                  <a:moveTo>
                    <a:pt x="23626" y="0"/>
                  </a:moveTo>
                  <a:cubicBezTo>
                    <a:pt x="19701" y="0"/>
                    <a:pt x="14694" y="561"/>
                    <a:pt x="11450" y="1161"/>
                  </a:cubicBezTo>
                  <a:cubicBezTo>
                    <a:pt x="8114" y="1805"/>
                    <a:pt x="2616" y="1426"/>
                    <a:pt x="0" y="1653"/>
                  </a:cubicBezTo>
                  <a:lnTo>
                    <a:pt x="0" y="4535"/>
                  </a:lnTo>
                  <a:cubicBezTo>
                    <a:pt x="2579" y="4307"/>
                    <a:pt x="8038" y="3815"/>
                    <a:pt x="11375" y="3170"/>
                  </a:cubicBezTo>
                  <a:cubicBezTo>
                    <a:pt x="13548" y="2768"/>
                    <a:pt x="16531" y="2586"/>
                    <a:pt x="19451" y="2586"/>
                  </a:cubicBezTo>
                  <a:cubicBezTo>
                    <a:pt x="22591" y="2586"/>
                    <a:pt x="25658" y="2797"/>
                    <a:pt x="27564" y="3170"/>
                  </a:cubicBezTo>
                  <a:cubicBezTo>
                    <a:pt x="28564" y="3368"/>
                    <a:pt x="30061" y="3446"/>
                    <a:pt x="31837" y="3446"/>
                  </a:cubicBezTo>
                  <a:cubicBezTo>
                    <a:pt x="36524" y="3446"/>
                    <a:pt x="43148" y="2904"/>
                    <a:pt x="47658" y="2601"/>
                  </a:cubicBezTo>
                  <a:cubicBezTo>
                    <a:pt x="47985" y="2577"/>
                    <a:pt x="48317" y="2565"/>
                    <a:pt x="48654" y="2565"/>
                  </a:cubicBezTo>
                  <a:cubicBezTo>
                    <a:pt x="53481" y="2565"/>
                    <a:pt x="59279" y="4959"/>
                    <a:pt x="63354" y="5597"/>
                  </a:cubicBezTo>
                  <a:lnTo>
                    <a:pt x="63354" y="3701"/>
                  </a:lnTo>
                  <a:cubicBezTo>
                    <a:pt x="59335" y="3102"/>
                    <a:pt x="53546" y="1125"/>
                    <a:pt x="48730" y="1125"/>
                  </a:cubicBezTo>
                  <a:cubicBezTo>
                    <a:pt x="48367" y="1125"/>
                    <a:pt x="48009" y="1137"/>
                    <a:pt x="47658" y="1161"/>
                  </a:cubicBezTo>
                  <a:cubicBezTo>
                    <a:pt x="46217" y="1267"/>
                    <a:pt x="44554" y="1313"/>
                    <a:pt x="42804" y="1313"/>
                  </a:cubicBezTo>
                  <a:cubicBezTo>
                    <a:pt x="37048" y="1313"/>
                    <a:pt x="30355" y="812"/>
                    <a:pt x="27564" y="289"/>
                  </a:cubicBezTo>
                  <a:cubicBezTo>
                    <a:pt x="26530" y="86"/>
                    <a:pt x="25161" y="0"/>
                    <a:pt x="236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24"/>
          <p:cNvGrpSpPr/>
          <p:nvPr/>
        </p:nvGrpSpPr>
        <p:grpSpPr>
          <a:xfrm>
            <a:off x="31483" y="4024543"/>
            <a:ext cx="575337" cy="918043"/>
            <a:chOff x="3232750" y="4068350"/>
            <a:chExt cx="133675" cy="213300"/>
          </a:xfrm>
        </p:grpSpPr>
        <p:sp>
          <p:nvSpPr>
            <p:cNvPr id="257" name="Google Shape;257;p24"/>
            <p:cNvSpPr/>
            <p:nvPr/>
          </p:nvSpPr>
          <p:spPr>
            <a:xfrm>
              <a:off x="3293400" y="4133300"/>
              <a:ext cx="56900" cy="148350"/>
            </a:xfrm>
            <a:custGeom>
              <a:avLst/>
              <a:gdLst/>
              <a:ahLst/>
              <a:cxnLst/>
              <a:rect l="l" t="t" r="r" b="b"/>
              <a:pathLst>
                <a:path w="2276" h="5934" extrusionOk="0">
                  <a:moveTo>
                    <a:pt x="233" y="0"/>
                  </a:moveTo>
                  <a:cubicBezTo>
                    <a:pt x="181" y="0"/>
                    <a:pt x="134" y="19"/>
                    <a:pt x="115" y="57"/>
                  </a:cubicBezTo>
                  <a:cubicBezTo>
                    <a:pt x="1" y="133"/>
                    <a:pt x="1" y="284"/>
                    <a:pt x="115" y="360"/>
                  </a:cubicBezTo>
                  <a:cubicBezTo>
                    <a:pt x="532" y="777"/>
                    <a:pt x="1783" y="1498"/>
                    <a:pt x="1214" y="5668"/>
                  </a:cubicBezTo>
                  <a:cubicBezTo>
                    <a:pt x="1214" y="5782"/>
                    <a:pt x="1290" y="5934"/>
                    <a:pt x="1442" y="5934"/>
                  </a:cubicBezTo>
                  <a:lnTo>
                    <a:pt x="2010" y="5934"/>
                  </a:lnTo>
                  <a:cubicBezTo>
                    <a:pt x="2124" y="5934"/>
                    <a:pt x="2238" y="5820"/>
                    <a:pt x="2238" y="5706"/>
                  </a:cubicBezTo>
                  <a:cubicBezTo>
                    <a:pt x="2276" y="4834"/>
                    <a:pt x="2238" y="1649"/>
                    <a:pt x="380" y="57"/>
                  </a:cubicBezTo>
                  <a:cubicBezTo>
                    <a:pt x="342" y="19"/>
                    <a:pt x="285" y="0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3265925" y="4135650"/>
              <a:ext cx="46475" cy="83450"/>
            </a:xfrm>
            <a:custGeom>
              <a:avLst/>
              <a:gdLst/>
              <a:ahLst/>
              <a:cxnLst/>
              <a:rect l="l" t="t" r="r" b="b"/>
              <a:pathLst>
                <a:path w="1859" h="3338" extrusionOk="0">
                  <a:moveTo>
                    <a:pt x="1252" y="1"/>
                  </a:moveTo>
                  <a:lnTo>
                    <a:pt x="1252" y="1"/>
                  </a:lnTo>
                  <a:cubicBezTo>
                    <a:pt x="0" y="2162"/>
                    <a:pt x="1214" y="3337"/>
                    <a:pt x="1214" y="3337"/>
                  </a:cubicBezTo>
                  <a:cubicBezTo>
                    <a:pt x="1858" y="2314"/>
                    <a:pt x="1858" y="1025"/>
                    <a:pt x="1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3297200" y="4123000"/>
              <a:ext cx="68275" cy="59125"/>
            </a:xfrm>
            <a:custGeom>
              <a:avLst/>
              <a:gdLst/>
              <a:ahLst/>
              <a:cxnLst/>
              <a:rect l="l" t="t" r="r" b="b"/>
              <a:pathLst>
                <a:path w="2731" h="2365" extrusionOk="0">
                  <a:moveTo>
                    <a:pt x="1195" y="0"/>
                  </a:moveTo>
                  <a:cubicBezTo>
                    <a:pt x="754" y="0"/>
                    <a:pt x="321" y="186"/>
                    <a:pt x="1" y="507"/>
                  </a:cubicBezTo>
                  <a:cubicBezTo>
                    <a:pt x="1024" y="810"/>
                    <a:pt x="1858" y="1493"/>
                    <a:pt x="2427" y="2365"/>
                  </a:cubicBezTo>
                  <a:cubicBezTo>
                    <a:pt x="2427" y="2365"/>
                    <a:pt x="2730" y="469"/>
                    <a:pt x="1593" y="52"/>
                  </a:cubicBezTo>
                  <a:cubicBezTo>
                    <a:pt x="1462" y="17"/>
                    <a:pt x="1328" y="0"/>
                    <a:pt x="1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3295300" y="4097175"/>
              <a:ext cx="71125" cy="38500"/>
            </a:xfrm>
            <a:custGeom>
              <a:avLst/>
              <a:gdLst/>
              <a:ahLst/>
              <a:cxnLst/>
              <a:rect l="l" t="t" r="r" b="b"/>
              <a:pathLst>
                <a:path w="2845" h="1540" extrusionOk="0">
                  <a:moveTo>
                    <a:pt x="1608" y="0"/>
                  </a:moveTo>
                  <a:cubicBezTo>
                    <a:pt x="1332" y="0"/>
                    <a:pt x="1010" y="68"/>
                    <a:pt x="645" y="251"/>
                  </a:cubicBezTo>
                  <a:cubicBezTo>
                    <a:pt x="228" y="554"/>
                    <a:pt x="1" y="1047"/>
                    <a:pt x="77" y="1540"/>
                  </a:cubicBezTo>
                  <a:cubicBezTo>
                    <a:pt x="685" y="900"/>
                    <a:pt x="1509" y="557"/>
                    <a:pt x="2367" y="557"/>
                  </a:cubicBezTo>
                  <a:cubicBezTo>
                    <a:pt x="2526" y="557"/>
                    <a:pt x="2685" y="568"/>
                    <a:pt x="2844" y="592"/>
                  </a:cubicBezTo>
                  <a:cubicBezTo>
                    <a:pt x="2844" y="592"/>
                    <a:pt x="2422" y="0"/>
                    <a:pt x="1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3268775" y="4068350"/>
              <a:ext cx="62575" cy="67325"/>
            </a:xfrm>
            <a:custGeom>
              <a:avLst/>
              <a:gdLst/>
              <a:ahLst/>
              <a:cxnLst/>
              <a:rect l="l" t="t" r="r" b="b"/>
              <a:pathLst>
                <a:path w="2503" h="2693" extrusionOk="0">
                  <a:moveTo>
                    <a:pt x="2503" y="1"/>
                  </a:moveTo>
                  <a:lnTo>
                    <a:pt x="2503" y="1"/>
                  </a:lnTo>
                  <a:cubicBezTo>
                    <a:pt x="0" y="153"/>
                    <a:pt x="1138" y="2693"/>
                    <a:pt x="1138" y="2693"/>
                  </a:cubicBezTo>
                  <a:cubicBezTo>
                    <a:pt x="1365" y="1707"/>
                    <a:pt x="1858" y="759"/>
                    <a:pt x="2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3232750" y="4121525"/>
              <a:ext cx="64475" cy="40700"/>
            </a:xfrm>
            <a:custGeom>
              <a:avLst/>
              <a:gdLst/>
              <a:ahLst/>
              <a:cxnLst/>
              <a:rect l="l" t="t" r="r" b="b"/>
              <a:pathLst>
                <a:path w="2579" h="1628" extrusionOk="0">
                  <a:moveTo>
                    <a:pt x="1523" y="1"/>
                  </a:moveTo>
                  <a:cubicBezTo>
                    <a:pt x="1380" y="1"/>
                    <a:pt x="1236" y="24"/>
                    <a:pt x="1100" y="73"/>
                  </a:cubicBezTo>
                  <a:cubicBezTo>
                    <a:pt x="1" y="338"/>
                    <a:pt x="76" y="1627"/>
                    <a:pt x="76" y="1627"/>
                  </a:cubicBezTo>
                  <a:cubicBezTo>
                    <a:pt x="721" y="945"/>
                    <a:pt x="1631" y="566"/>
                    <a:pt x="2579" y="566"/>
                  </a:cubicBezTo>
                  <a:cubicBezTo>
                    <a:pt x="2353" y="199"/>
                    <a:pt x="1939" y="1"/>
                    <a:pt x="1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3244125" y="4135650"/>
              <a:ext cx="53100" cy="67325"/>
            </a:xfrm>
            <a:custGeom>
              <a:avLst/>
              <a:gdLst/>
              <a:ahLst/>
              <a:cxnLst/>
              <a:rect l="l" t="t" r="r" b="b"/>
              <a:pathLst>
                <a:path w="2124" h="2693" extrusionOk="0">
                  <a:moveTo>
                    <a:pt x="2124" y="1"/>
                  </a:moveTo>
                  <a:cubicBezTo>
                    <a:pt x="2123" y="1"/>
                    <a:pt x="1" y="115"/>
                    <a:pt x="607" y="2693"/>
                  </a:cubicBezTo>
                  <a:cubicBezTo>
                    <a:pt x="872" y="1707"/>
                    <a:pt x="1403" y="759"/>
                    <a:pt x="2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24"/>
          <p:cNvGrpSpPr/>
          <p:nvPr/>
        </p:nvGrpSpPr>
        <p:grpSpPr>
          <a:xfrm>
            <a:off x="8328966" y="3924512"/>
            <a:ext cx="892191" cy="1018081"/>
            <a:chOff x="8176566" y="3924512"/>
            <a:chExt cx="892191" cy="1018081"/>
          </a:xfrm>
        </p:grpSpPr>
        <p:grpSp>
          <p:nvGrpSpPr>
            <p:cNvPr id="265" name="Google Shape;265;p24"/>
            <p:cNvGrpSpPr/>
            <p:nvPr/>
          </p:nvGrpSpPr>
          <p:grpSpPr>
            <a:xfrm>
              <a:off x="8430714" y="3924512"/>
              <a:ext cx="638044" cy="1018081"/>
              <a:chOff x="4232725" y="4068350"/>
              <a:chExt cx="133675" cy="213300"/>
            </a:xfrm>
          </p:grpSpPr>
          <p:sp>
            <p:nvSpPr>
              <p:cNvPr id="266" name="Google Shape;266;p24"/>
              <p:cNvSpPr/>
              <p:nvPr/>
            </p:nvSpPr>
            <p:spPr>
              <a:xfrm>
                <a:off x="4248850" y="4133300"/>
                <a:ext cx="56875" cy="14835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5934" extrusionOk="0">
                    <a:moveTo>
                      <a:pt x="2047" y="0"/>
                    </a:moveTo>
                    <a:cubicBezTo>
                      <a:pt x="1991" y="0"/>
                      <a:pt x="1934" y="19"/>
                      <a:pt x="1896" y="57"/>
                    </a:cubicBezTo>
                    <a:cubicBezTo>
                      <a:pt x="38" y="1649"/>
                      <a:pt x="0" y="4834"/>
                      <a:pt x="38" y="5706"/>
                    </a:cubicBezTo>
                    <a:cubicBezTo>
                      <a:pt x="38" y="5820"/>
                      <a:pt x="152" y="5934"/>
                      <a:pt x="303" y="5934"/>
                    </a:cubicBezTo>
                    <a:lnTo>
                      <a:pt x="834" y="5934"/>
                    </a:lnTo>
                    <a:cubicBezTo>
                      <a:pt x="986" y="5934"/>
                      <a:pt x="1062" y="5782"/>
                      <a:pt x="1062" y="5668"/>
                    </a:cubicBezTo>
                    <a:cubicBezTo>
                      <a:pt x="493" y="1498"/>
                      <a:pt x="1744" y="777"/>
                      <a:pt x="2199" y="360"/>
                    </a:cubicBezTo>
                    <a:cubicBezTo>
                      <a:pt x="2275" y="284"/>
                      <a:pt x="2275" y="133"/>
                      <a:pt x="2199" y="57"/>
                    </a:cubicBezTo>
                    <a:cubicBezTo>
                      <a:pt x="2161" y="19"/>
                      <a:pt x="2104" y="0"/>
                      <a:pt x="2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4"/>
              <p:cNvSpPr/>
              <p:nvPr/>
            </p:nvSpPr>
            <p:spPr>
              <a:xfrm>
                <a:off x="4286750" y="4135650"/>
                <a:ext cx="464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38" extrusionOk="0">
                    <a:moveTo>
                      <a:pt x="607" y="1"/>
                    </a:moveTo>
                    <a:lnTo>
                      <a:pt x="607" y="1"/>
                    </a:lnTo>
                    <a:cubicBezTo>
                      <a:pt x="1" y="1025"/>
                      <a:pt x="1" y="2314"/>
                      <a:pt x="645" y="3337"/>
                    </a:cubicBezTo>
                    <a:cubicBezTo>
                      <a:pt x="645" y="3337"/>
                      <a:pt x="1858" y="2162"/>
                      <a:pt x="6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4"/>
              <p:cNvSpPr/>
              <p:nvPr/>
            </p:nvSpPr>
            <p:spPr>
              <a:xfrm>
                <a:off x="4233675" y="4123000"/>
                <a:ext cx="6827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65" extrusionOk="0">
                    <a:moveTo>
                      <a:pt x="1535" y="0"/>
                    </a:moveTo>
                    <a:cubicBezTo>
                      <a:pt x="1403" y="0"/>
                      <a:pt x="1269" y="17"/>
                      <a:pt x="1138" y="52"/>
                    </a:cubicBezTo>
                    <a:cubicBezTo>
                      <a:pt x="0" y="469"/>
                      <a:pt x="304" y="2365"/>
                      <a:pt x="304" y="2365"/>
                    </a:cubicBezTo>
                    <a:cubicBezTo>
                      <a:pt x="835" y="1493"/>
                      <a:pt x="1707" y="810"/>
                      <a:pt x="2730" y="507"/>
                    </a:cubicBezTo>
                    <a:cubicBezTo>
                      <a:pt x="2410" y="186"/>
                      <a:pt x="1977" y="0"/>
                      <a:pt x="15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4"/>
              <p:cNvSpPr/>
              <p:nvPr/>
            </p:nvSpPr>
            <p:spPr>
              <a:xfrm>
                <a:off x="4232725" y="4097175"/>
                <a:ext cx="71125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1540" extrusionOk="0">
                    <a:moveTo>
                      <a:pt x="1237" y="0"/>
                    </a:moveTo>
                    <a:cubicBezTo>
                      <a:pt x="423" y="0"/>
                      <a:pt x="1" y="592"/>
                      <a:pt x="1" y="592"/>
                    </a:cubicBezTo>
                    <a:cubicBezTo>
                      <a:pt x="160" y="568"/>
                      <a:pt x="319" y="557"/>
                      <a:pt x="478" y="557"/>
                    </a:cubicBezTo>
                    <a:cubicBezTo>
                      <a:pt x="1336" y="557"/>
                      <a:pt x="2160" y="900"/>
                      <a:pt x="2768" y="1540"/>
                    </a:cubicBezTo>
                    <a:cubicBezTo>
                      <a:pt x="2844" y="1047"/>
                      <a:pt x="2617" y="554"/>
                      <a:pt x="2200" y="251"/>
                    </a:cubicBezTo>
                    <a:cubicBezTo>
                      <a:pt x="1835" y="68"/>
                      <a:pt x="1513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4"/>
              <p:cNvSpPr/>
              <p:nvPr/>
            </p:nvSpPr>
            <p:spPr>
              <a:xfrm>
                <a:off x="4267800" y="4068350"/>
                <a:ext cx="625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5" y="759"/>
                      <a:pt x="1138" y="1707"/>
                      <a:pt x="1365" y="2693"/>
                    </a:cubicBezTo>
                    <a:cubicBezTo>
                      <a:pt x="1365" y="2693"/>
                      <a:pt x="2503" y="15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4"/>
              <p:cNvSpPr/>
              <p:nvPr/>
            </p:nvSpPr>
            <p:spPr>
              <a:xfrm>
                <a:off x="4301925" y="4121525"/>
                <a:ext cx="644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1628" extrusionOk="0">
                    <a:moveTo>
                      <a:pt x="1056" y="1"/>
                    </a:moveTo>
                    <a:cubicBezTo>
                      <a:pt x="640" y="1"/>
                      <a:pt x="226" y="199"/>
                      <a:pt x="0" y="566"/>
                    </a:cubicBezTo>
                    <a:cubicBezTo>
                      <a:pt x="948" y="566"/>
                      <a:pt x="1858" y="945"/>
                      <a:pt x="2503" y="1627"/>
                    </a:cubicBezTo>
                    <a:cubicBezTo>
                      <a:pt x="2503" y="1627"/>
                      <a:pt x="2578" y="338"/>
                      <a:pt x="1479" y="73"/>
                    </a:cubicBezTo>
                    <a:cubicBezTo>
                      <a:pt x="1343" y="24"/>
                      <a:pt x="1199" y="1"/>
                      <a:pt x="1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4"/>
              <p:cNvSpPr/>
              <p:nvPr/>
            </p:nvSpPr>
            <p:spPr>
              <a:xfrm>
                <a:off x="4301925" y="4135650"/>
                <a:ext cx="5310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21" y="759"/>
                      <a:pt x="1251" y="1707"/>
                      <a:pt x="1517" y="2693"/>
                    </a:cubicBezTo>
                    <a:cubicBezTo>
                      <a:pt x="2123" y="11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273;p24"/>
            <p:cNvGrpSpPr/>
            <p:nvPr/>
          </p:nvGrpSpPr>
          <p:grpSpPr>
            <a:xfrm flipH="1">
              <a:off x="8176566" y="4412873"/>
              <a:ext cx="331928" cy="529603"/>
              <a:chOff x="4232725" y="4068350"/>
              <a:chExt cx="133675" cy="213300"/>
            </a:xfrm>
          </p:grpSpPr>
          <p:sp>
            <p:nvSpPr>
              <p:cNvPr id="274" name="Google Shape;274;p24"/>
              <p:cNvSpPr/>
              <p:nvPr/>
            </p:nvSpPr>
            <p:spPr>
              <a:xfrm>
                <a:off x="4248850" y="4133300"/>
                <a:ext cx="56875" cy="14835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5934" extrusionOk="0">
                    <a:moveTo>
                      <a:pt x="2047" y="0"/>
                    </a:moveTo>
                    <a:cubicBezTo>
                      <a:pt x="1991" y="0"/>
                      <a:pt x="1934" y="19"/>
                      <a:pt x="1896" y="57"/>
                    </a:cubicBezTo>
                    <a:cubicBezTo>
                      <a:pt x="38" y="1649"/>
                      <a:pt x="0" y="4834"/>
                      <a:pt x="38" y="5706"/>
                    </a:cubicBezTo>
                    <a:cubicBezTo>
                      <a:pt x="38" y="5820"/>
                      <a:pt x="152" y="5934"/>
                      <a:pt x="303" y="5934"/>
                    </a:cubicBezTo>
                    <a:lnTo>
                      <a:pt x="834" y="5934"/>
                    </a:lnTo>
                    <a:cubicBezTo>
                      <a:pt x="986" y="5934"/>
                      <a:pt x="1062" y="5782"/>
                      <a:pt x="1062" y="5668"/>
                    </a:cubicBezTo>
                    <a:cubicBezTo>
                      <a:pt x="493" y="1498"/>
                      <a:pt x="1744" y="777"/>
                      <a:pt x="2199" y="360"/>
                    </a:cubicBezTo>
                    <a:cubicBezTo>
                      <a:pt x="2275" y="284"/>
                      <a:pt x="2275" y="133"/>
                      <a:pt x="2199" y="57"/>
                    </a:cubicBezTo>
                    <a:cubicBezTo>
                      <a:pt x="2161" y="19"/>
                      <a:pt x="2104" y="0"/>
                      <a:pt x="2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4"/>
              <p:cNvSpPr/>
              <p:nvPr/>
            </p:nvSpPr>
            <p:spPr>
              <a:xfrm>
                <a:off x="4286750" y="4135650"/>
                <a:ext cx="464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38" extrusionOk="0">
                    <a:moveTo>
                      <a:pt x="607" y="1"/>
                    </a:moveTo>
                    <a:lnTo>
                      <a:pt x="607" y="1"/>
                    </a:lnTo>
                    <a:cubicBezTo>
                      <a:pt x="1" y="1025"/>
                      <a:pt x="1" y="2314"/>
                      <a:pt x="645" y="3337"/>
                    </a:cubicBezTo>
                    <a:cubicBezTo>
                      <a:pt x="645" y="3337"/>
                      <a:pt x="1858" y="2162"/>
                      <a:pt x="6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4"/>
              <p:cNvSpPr/>
              <p:nvPr/>
            </p:nvSpPr>
            <p:spPr>
              <a:xfrm>
                <a:off x="4233675" y="4123000"/>
                <a:ext cx="6827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65" extrusionOk="0">
                    <a:moveTo>
                      <a:pt x="1535" y="0"/>
                    </a:moveTo>
                    <a:cubicBezTo>
                      <a:pt x="1403" y="0"/>
                      <a:pt x="1269" y="17"/>
                      <a:pt x="1138" y="52"/>
                    </a:cubicBezTo>
                    <a:cubicBezTo>
                      <a:pt x="0" y="469"/>
                      <a:pt x="304" y="2365"/>
                      <a:pt x="304" y="2365"/>
                    </a:cubicBezTo>
                    <a:cubicBezTo>
                      <a:pt x="835" y="1493"/>
                      <a:pt x="1707" y="810"/>
                      <a:pt x="2730" y="507"/>
                    </a:cubicBezTo>
                    <a:cubicBezTo>
                      <a:pt x="2410" y="186"/>
                      <a:pt x="1977" y="0"/>
                      <a:pt x="15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4"/>
              <p:cNvSpPr/>
              <p:nvPr/>
            </p:nvSpPr>
            <p:spPr>
              <a:xfrm>
                <a:off x="4232725" y="4097175"/>
                <a:ext cx="71125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1540" extrusionOk="0">
                    <a:moveTo>
                      <a:pt x="1237" y="0"/>
                    </a:moveTo>
                    <a:cubicBezTo>
                      <a:pt x="423" y="0"/>
                      <a:pt x="1" y="592"/>
                      <a:pt x="1" y="592"/>
                    </a:cubicBezTo>
                    <a:cubicBezTo>
                      <a:pt x="160" y="568"/>
                      <a:pt x="319" y="557"/>
                      <a:pt x="478" y="557"/>
                    </a:cubicBezTo>
                    <a:cubicBezTo>
                      <a:pt x="1336" y="557"/>
                      <a:pt x="2160" y="900"/>
                      <a:pt x="2768" y="1540"/>
                    </a:cubicBezTo>
                    <a:cubicBezTo>
                      <a:pt x="2844" y="1047"/>
                      <a:pt x="2617" y="554"/>
                      <a:pt x="2200" y="251"/>
                    </a:cubicBezTo>
                    <a:cubicBezTo>
                      <a:pt x="1835" y="68"/>
                      <a:pt x="1513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4"/>
              <p:cNvSpPr/>
              <p:nvPr/>
            </p:nvSpPr>
            <p:spPr>
              <a:xfrm>
                <a:off x="4267800" y="4068350"/>
                <a:ext cx="625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5" y="759"/>
                      <a:pt x="1138" y="1707"/>
                      <a:pt x="1365" y="2693"/>
                    </a:cubicBezTo>
                    <a:cubicBezTo>
                      <a:pt x="1365" y="2693"/>
                      <a:pt x="2503" y="15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4"/>
              <p:cNvSpPr/>
              <p:nvPr/>
            </p:nvSpPr>
            <p:spPr>
              <a:xfrm>
                <a:off x="4301925" y="4121525"/>
                <a:ext cx="644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1628" extrusionOk="0">
                    <a:moveTo>
                      <a:pt x="1056" y="1"/>
                    </a:moveTo>
                    <a:cubicBezTo>
                      <a:pt x="640" y="1"/>
                      <a:pt x="226" y="199"/>
                      <a:pt x="0" y="566"/>
                    </a:cubicBezTo>
                    <a:cubicBezTo>
                      <a:pt x="948" y="566"/>
                      <a:pt x="1858" y="945"/>
                      <a:pt x="2503" y="1627"/>
                    </a:cubicBezTo>
                    <a:cubicBezTo>
                      <a:pt x="2503" y="1627"/>
                      <a:pt x="2578" y="338"/>
                      <a:pt x="1479" y="73"/>
                    </a:cubicBezTo>
                    <a:cubicBezTo>
                      <a:pt x="1343" y="24"/>
                      <a:pt x="1199" y="1"/>
                      <a:pt x="1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4"/>
              <p:cNvSpPr/>
              <p:nvPr/>
            </p:nvSpPr>
            <p:spPr>
              <a:xfrm>
                <a:off x="4301925" y="4135650"/>
                <a:ext cx="5310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21" y="759"/>
                      <a:pt x="1251" y="1707"/>
                      <a:pt x="1517" y="2693"/>
                    </a:cubicBezTo>
                    <a:cubicBezTo>
                      <a:pt x="2123" y="11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2_3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83" name="Google Shape;283;p25"/>
          <p:cNvGrpSpPr/>
          <p:nvPr/>
        </p:nvGrpSpPr>
        <p:grpSpPr>
          <a:xfrm>
            <a:off x="-74175" y="4681800"/>
            <a:ext cx="9292436" cy="461710"/>
            <a:chOff x="-74175" y="4681800"/>
            <a:chExt cx="9292436" cy="461710"/>
          </a:xfrm>
        </p:grpSpPr>
        <p:sp>
          <p:nvSpPr>
            <p:cNvPr id="284" name="Google Shape;284;p25"/>
            <p:cNvSpPr/>
            <p:nvPr/>
          </p:nvSpPr>
          <p:spPr>
            <a:xfrm>
              <a:off x="-74175" y="4754475"/>
              <a:ext cx="9292436" cy="389035"/>
            </a:xfrm>
            <a:custGeom>
              <a:avLst/>
              <a:gdLst/>
              <a:ahLst/>
              <a:cxnLst/>
              <a:rect l="l" t="t" r="r" b="b"/>
              <a:pathLst>
                <a:path w="63355" h="13725" extrusionOk="0">
                  <a:moveTo>
                    <a:pt x="48654" y="1"/>
                  </a:moveTo>
                  <a:cubicBezTo>
                    <a:pt x="48317" y="1"/>
                    <a:pt x="47985" y="13"/>
                    <a:pt x="47658" y="37"/>
                  </a:cubicBezTo>
                  <a:cubicBezTo>
                    <a:pt x="43148" y="340"/>
                    <a:pt x="36524" y="882"/>
                    <a:pt x="31837" y="882"/>
                  </a:cubicBezTo>
                  <a:cubicBezTo>
                    <a:pt x="30061" y="882"/>
                    <a:pt x="28564" y="804"/>
                    <a:pt x="27564" y="606"/>
                  </a:cubicBezTo>
                  <a:cubicBezTo>
                    <a:pt x="25658" y="233"/>
                    <a:pt x="22591" y="22"/>
                    <a:pt x="19451" y="22"/>
                  </a:cubicBezTo>
                  <a:cubicBezTo>
                    <a:pt x="16531" y="22"/>
                    <a:pt x="13548" y="204"/>
                    <a:pt x="11375" y="606"/>
                  </a:cubicBezTo>
                  <a:cubicBezTo>
                    <a:pt x="8000" y="1251"/>
                    <a:pt x="2579" y="1743"/>
                    <a:pt x="0" y="1971"/>
                  </a:cubicBezTo>
                  <a:lnTo>
                    <a:pt x="0" y="13724"/>
                  </a:lnTo>
                  <a:lnTo>
                    <a:pt x="63354" y="13724"/>
                  </a:lnTo>
                  <a:lnTo>
                    <a:pt x="63354" y="2995"/>
                  </a:lnTo>
                  <a:cubicBezTo>
                    <a:pt x="59279" y="2392"/>
                    <a:pt x="53481" y="1"/>
                    <a:pt x="48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-74175" y="4681800"/>
              <a:ext cx="9292436" cy="158647"/>
            </a:xfrm>
            <a:custGeom>
              <a:avLst/>
              <a:gdLst/>
              <a:ahLst/>
              <a:cxnLst/>
              <a:rect l="l" t="t" r="r" b="b"/>
              <a:pathLst>
                <a:path w="63355" h="5597" extrusionOk="0">
                  <a:moveTo>
                    <a:pt x="23626" y="0"/>
                  </a:moveTo>
                  <a:cubicBezTo>
                    <a:pt x="19701" y="0"/>
                    <a:pt x="14694" y="561"/>
                    <a:pt x="11450" y="1161"/>
                  </a:cubicBezTo>
                  <a:cubicBezTo>
                    <a:pt x="8114" y="1805"/>
                    <a:pt x="2616" y="1426"/>
                    <a:pt x="0" y="1653"/>
                  </a:cubicBezTo>
                  <a:lnTo>
                    <a:pt x="0" y="4535"/>
                  </a:lnTo>
                  <a:cubicBezTo>
                    <a:pt x="2579" y="4307"/>
                    <a:pt x="8038" y="3815"/>
                    <a:pt x="11375" y="3170"/>
                  </a:cubicBezTo>
                  <a:cubicBezTo>
                    <a:pt x="13548" y="2768"/>
                    <a:pt x="16531" y="2586"/>
                    <a:pt x="19451" y="2586"/>
                  </a:cubicBezTo>
                  <a:cubicBezTo>
                    <a:pt x="22591" y="2586"/>
                    <a:pt x="25658" y="2797"/>
                    <a:pt x="27564" y="3170"/>
                  </a:cubicBezTo>
                  <a:cubicBezTo>
                    <a:pt x="28564" y="3368"/>
                    <a:pt x="30061" y="3446"/>
                    <a:pt x="31837" y="3446"/>
                  </a:cubicBezTo>
                  <a:cubicBezTo>
                    <a:pt x="36524" y="3446"/>
                    <a:pt x="43148" y="2904"/>
                    <a:pt x="47658" y="2601"/>
                  </a:cubicBezTo>
                  <a:cubicBezTo>
                    <a:pt x="47985" y="2577"/>
                    <a:pt x="48317" y="2565"/>
                    <a:pt x="48654" y="2565"/>
                  </a:cubicBezTo>
                  <a:cubicBezTo>
                    <a:pt x="53481" y="2565"/>
                    <a:pt x="59279" y="4959"/>
                    <a:pt x="63354" y="5597"/>
                  </a:cubicBezTo>
                  <a:lnTo>
                    <a:pt x="63354" y="3701"/>
                  </a:lnTo>
                  <a:cubicBezTo>
                    <a:pt x="59335" y="3102"/>
                    <a:pt x="53546" y="1125"/>
                    <a:pt x="48730" y="1125"/>
                  </a:cubicBezTo>
                  <a:cubicBezTo>
                    <a:pt x="48367" y="1125"/>
                    <a:pt x="48009" y="1137"/>
                    <a:pt x="47658" y="1161"/>
                  </a:cubicBezTo>
                  <a:cubicBezTo>
                    <a:pt x="46217" y="1267"/>
                    <a:pt x="44554" y="1313"/>
                    <a:pt x="42804" y="1313"/>
                  </a:cubicBezTo>
                  <a:cubicBezTo>
                    <a:pt x="37048" y="1313"/>
                    <a:pt x="30355" y="812"/>
                    <a:pt x="27564" y="289"/>
                  </a:cubicBezTo>
                  <a:cubicBezTo>
                    <a:pt x="26530" y="86"/>
                    <a:pt x="25161" y="0"/>
                    <a:pt x="236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25"/>
          <p:cNvGrpSpPr/>
          <p:nvPr/>
        </p:nvGrpSpPr>
        <p:grpSpPr>
          <a:xfrm flipH="1">
            <a:off x="76198" y="3924512"/>
            <a:ext cx="892191" cy="1018081"/>
            <a:chOff x="106866" y="3924512"/>
            <a:chExt cx="892191" cy="1018081"/>
          </a:xfrm>
        </p:grpSpPr>
        <p:grpSp>
          <p:nvGrpSpPr>
            <p:cNvPr id="287" name="Google Shape;287;p25"/>
            <p:cNvGrpSpPr/>
            <p:nvPr/>
          </p:nvGrpSpPr>
          <p:grpSpPr>
            <a:xfrm>
              <a:off x="361014" y="3924512"/>
              <a:ext cx="638044" cy="1018081"/>
              <a:chOff x="4232725" y="4068350"/>
              <a:chExt cx="133675" cy="213300"/>
            </a:xfrm>
          </p:grpSpPr>
          <p:sp>
            <p:nvSpPr>
              <p:cNvPr id="288" name="Google Shape;288;p25"/>
              <p:cNvSpPr/>
              <p:nvPr/>
            </p:nvSpPr>
            <p:spPr>
              <a:xfrm>
                <a:off x="4248850" y="4133300"/>
                <a:ext cx="56875" cy="14835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5934" extrusionOk="0">
                    <a:moveTo>
                      <a:pt x="2047" y="0"/>
                    </a:moveTo>
                    <a:cubicBezTo>
                      <a:pt x="1991" y="0"/>
                      <a:pt x="1934" y="19"/>
                      <a:pt x="1896" y="57"/>
                    </a:cubicBezTo>
                    <a:cubicBezTo>
                      <a:pt x="38" y="1649"/>
                      <a:pt x="0" y="4834"/>
                      <a:pt x="38" y="5706"/>
                    </a:cubicBezTo>
                    <a:cubicBezTo>
                      <a:pt x="38" y="5820"/>
                      <a:pt x="152" y="5934"/>
                      <a:pt x="303" y="5934"/>
                    </a:cubicBezTo>
                    <a:lnTo>
                      <a:pt x="834" y="5934"/>
                    </a:lnTo>
                    <a:cubicBezTo>
                      <a:pt x="986" y="5934"/>
                      <a:pt x="1062" y="5782"/>
                      <a:pt x="1062" y="5668"/>
                    </a:cubicBezTo>
                    <a:cubicBezTo>
                      <a:pt x="493" y="1498"/>
                      <a:pt x="1744" y="777"/>
                      <a:pt x="2199" y="360"/>
                    </a:cubicBezTo>
                    <a:cubicBezTo>
                      <a:pt x="2275" y="284"/>
                      <a:pt x="2275" y="133"/>
                      <a:pt x="2199" y="57"/>
                    </a:cubicBezTo>
                    <a:cubicBezTo>
                      <a:pt x="2161" y="19"/>
                      <a:pt x="2104" y="0"/>
                      <a:pt x="2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5"/>
              <p:cNvSpPr/>
              <p:nvPr/>
            </p:nvSpPr>
            <p:spPr>
              <a:xfrm>
                <a:off x="4286750" y="4135650"/>
                <a:ext cx="464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38" extrusionOk="0">
                    <a:moveTo>
                      <a:pt x="607" y="1"/>
                    </a:moveTo>
                    <a:lnTo>
                      <a:pt x="607" y="1"/>
                    </a:lnTo>
                    <a:cubicBezTo>
                      <a:pt x="1" y="1025"/>
                      <a:pt x="1" y="2314"/>
                      <a:pt x="645" y="3337"/>
                    </a:cubicBezTo>
                    <a:cubicBezTo>
                      <a:pt x="645" y="3337"/>
                      <a:pt x="1858" y="2162"/>
                      <a:pt x="6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5"/>
              <p:cNvSpPr/>
              <p:nvPr/>
            </p:nvSpPr>
            <p:spPr>
              <a:xfrm>
                <a:off x="4233675" y="4123000"/>
                <a:ext cx="6827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65" extrusionOk="0">
                    <a:moveTo>
                      <a:pt x="1535" y="0"/>
                    </a:moveTo>
                    <a:cubicBezTo>
                      <a:pt x="1403" y="0"/>
                      <a:pt x="1269" y="17"/>
                      <a:pt x="1138" y="52"/>
                    </a:cubicBezTo>
                    <a:cubicBezTo>
                      <a:pt x="0" y="469"/>
                      <a:pt x="304" y="2365"/>
                      <a:pt x="304" y="2365"/>
                    </a:cubicBezTo>
                    <a:cubicBezTo>
                      <a:pt x="835" y="1493"/>
                      <a:pt x="1707" y="810"/>
                      <a:pt x="2730" y="507"/>
                    </a:cubicBezTo>
                    <a:cubicBezTo>
                      <a:pt x="2410" y="186"/>
                      <a:pt x="1977" y="0"/>
                      <a:pt x="15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5"/>
              <p:cNvSpPr/>
              <p:nvPr/>
            </p:nvSpPr>
            <p:spPr>
              <a:xfrm>
                <a:off x="4232725" y="4097175"/>
                <a:ext cx="71125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1540" extrusionOk="0">
                    <a:moveTo>
                      <a:pt x="1237" y="0"/>
                    </a:moveTo>
                    <a:cubicBezTo>
                      <a:pt x="423" y="0"/>
                      <a:pt x="1" y="592"/>
                      <a:pt x="1" y="592"/>
                    </a:cubicBezTo>
                    <a:cubicBezTo>
                      <a:pt x="160" y="568"/>
                      <a:pt x="319" y="557"/>
                      <a:pt x="478" y="557"/>
                    </a:cubicBezTo>
                    <a:cubicBezTo>
                      <a:pt x="1336" y="557"/>
                      <a:pt x="2160" y="900"/>
                      <a:pt x="2768" y="1540"/>
                    </a:cubicBezTo>
                    <a:cubicBezTo>
                      <a:pt x="2844" y="1047"/>
                      <a:pt x="2617" y="554"/>
                      <a:pt x="2200" y="251"/>
                    </a:cubicBezTo>
                    <a:cubicBezTo>
                      <a:pt x="1835" y="68"/>
                      <a:pt x="1513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5"/>
              <p:cNvSpPr/>
              <p:nvPr/>
            </p:nvSpPr>
            <p:spPr>
              <a:xfrm>
                <a:off x="4267800" y="4068350"/>
                <a:ext cx="625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5" y="759"/>
                      <a:pt x="1138" y="1707"/>
                      <a:pt x="1365" y="2693"/>
                    </a:cubicBezTo>
                    <a:cubicBezTo>
                      <a:pt x="1365" y="2693"/>
                      <a:pt x="2503" y="15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4301925" y="4121525"/>
                <a:ext cx="644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1628" extrusionOk="0">
                    <a:moveTo>
                      <a:pt x="1056" y="1"/>
                    </a:moveTo>
                    <a:cubicBezTo>
                      <a:pt x="640" y="1"/>
                      <a:pt x="226" y="199"/>
                      <a:pt x="0" y="566"/>
                    </a:cubicBezTo>
                    <a:cubicBezTo>
                      <a:pt x="948" y="566"/>
                      <a:pt x="1858" y="945"/>
                      <a:pt x="2503" y="1627"/>
                    </a:cubicBezTo>
                    <a:cubicBezTo>
                      <a:pt x="2503" y="1627"/>
                      <a:pt x="2578" y="338"/>
                      <a:pt x="1479" y="73"/>
                    </a:cubicBezTo>
                    <a:cubicBezTo>
                      <a:pt x="1343" y="24"/>
                      <a:pt x="1199" y="1"/>
                      <a:pt x="1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5"/>
              <p:cNvSpPr/>
              <p:nvPr/>
            </p:nvSpPr>
            <p:spPr>
              <a:xfrm>
                <a:off x="4301925" y="4135650"/>
                <a:ext cx="5310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21" y="759"/>
                      <a:pt x="1251" y="1707"/>
                      <a:pt x="1517" y="2693"/>
                    </a:cubicBezTo>
                    <a:cubicBezTo>
                      <a:pt x="2123" y="11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" name="Google Shape;295;p25"/>
            <p:cNvGrpSpPr/>
            <p:nvPr/>
          </p:nvGrpSpPr>
          <p:grpSpPr>
            <a:xfrm flipH="1">
              <a:off x="106866" y="4412873"/>
              <a:ext cx="331928" cy="529603"/>
              <a:chOff x="4232725" y="4068350"/>
              <a:chExt cx="133675" cy="213300"/>
            </a:xfrm>
          </p:grpSpPr>
          <p:sp>
            <p:nvSpPr>
              <p:cNvPr id="296" name="Google Shape;296;p25"/>
              <p:cNvSpPr/>
              <p:nvPr/>
            </p:nvSpPr>
            <p:spPr>
              <a:xfrm>
                <a:off x="4248850" y="4133300"/>
                <a:ext cx="56875" cy="14835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5934" extrusionOk="0">
                    <a:moveTo>
                      <a:pt x="2047" y="0"/>
                    </a:moveTo>
                    <a:cubicBezTo>
                      <a:pt x="1991" y="0"/>
                      <a:pt x="1934" y="19"/>
                      <a:pt x="1896" y="57"/>
                    </a:cubicBezTo>
                    <a:cubicBezTo>
                      <a:pt x="38" y="1649"/>
                      <a:pt x="0" y="4834"/>
                      <a:pt x="38" y="5706"/>
                    </a:cubicBezTo>
                    <a:cubicBezTo>
                      <a:pt x="38" y="5820"/>
                      <a:pt x="152" y="5934"/>
                      <a:pt x="303" y="5934"/>
                    </a:cubicBezTo>
                    <a:lnTo>
                      <a:pt x="834" y="5934"/>
                    </a:lnTo>
                    <a:cubicBezTo>
                      <a:pt x="986" y="5934"/>
                      <a:pt x="1062" y="5782"/>
                      <a:pt x="1062" y="5668"/>
                    </a:cubicBezTo>
                    <a:cubicBezTo>
                      <a:pt x="493" y="1498"/>
                      <a:pt x="1744" y="777"/>
                      <a:pt x="2199" y="360"/>
                    </a:cubicBezTo>
                    <a:cubicBezTo>
                      <a:pt x="2275" y="284"/>
                      <a:pt x="2275" y="133"/>
                      <a:pt x="2199" y="57"/>
                    </a:cubicBezTo>
                    <a:cubicBezTo>
                      <a:pt x="2161" y="19"/>
                      <a:pt x="2104" y="0"/>
                      <a:pt x="2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5"/>
              <p:cNvSpPr/>
              <p:nvPr/>
            </p:nvSpPr>
            <p:spPr>
              <a:xfrm>
                <a:off x="4286750" y="4135650"/>
                <a:ext cx="464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38" extrusionOk="0">
                    <a:moveTo>
                      <a:pt x="607" y="1"/>
                    </a:moveTo>
                    <a:lnTo>
                      <a:pt x="607" y="1"/>
                    </a:lnTo>
                    <a:cubicBezTo>
                      <a:pt x="1" y="1025"/>
                      <a:pt x="1" y="2314"/>
                      <a:pt x="645" y="3337"/>
                    </a:cubicBezTo>
                    <a:cubicBezTo>
                      <a:pt x="645" y="3337"/>
                      <a:pt x="1858" y="2162"/>
                      <a:pt x="6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5"/>
              <p:cNvSpPr/>
              <p:nvPr/>
            </p:nvSpPr>
            <p:spPr>
              <a:xfrm>
                <a:off x="4233675" y="4123000"/>
                <a:ext cx="6827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65" extrusionOk="0">
                    <a:moveTo>
                      <a:pt x="1535" y="0"/>
                    </a:moveTo>
                    <a:cubicBezTo>
                      <a:pt x="1403" y="0"/>
                      <a:pt x="1269" y="17"/>
                      <a:pt x="1138" y="52"/>
                    </a:cubicBezTo>
                    <a:cubicBezTo>
                      <a:pt x="0" y="469"/>
                      <a:pt x="304" y="2365"/>
                      <a:pt x="304" y="2365"/>
                    </a:cubicBezTo>
                    <a:cubicBezTo>
                      <a:pt x="835" y="1493"/>
                      <a:pt x="1707" y="810"/>
                      <a:pt x="2730" y="507"/>
                    </a:cubicBezTo>
                    <a:cubicBezTo>
                      <a:pt x="2410" y="186"/>
                      <a:pt x="1977" y="0"/>
                      <a:pt x="15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4232725" y="4097175"/>
                <a:ext cx="71125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1540" extrusionOk="0">
                    <a:moveTo>
                      <a:pt x="1237" y="0"/>
                    </a:moveTo>
                    <a:cubicBezTo>
                      <a:pt x="423" y="0"/>
                      <a:pt x="1" y="592"/>
                      <a:pt x="1" y="592"/>
                    </a:cubicBezTo>
                    <a:cubicBezTo>
                      <a:pt x="160" y="568"/>
                      <a:pt x="319" y="557"/>
                      <a:pt x="478" y="557"/>
                    </a:cubicBezTo>
                    <a:cubicBezTo>
                      <a:pt x="1336" y="557"/>
                      <a:pt x="2160" y="900"/>
                      <a:pt x="2768" y="1540"/>
                    </a:cubicBezTo>
                    <a:cubicBezTo>
                      <a:pt x="2844" y="1047"/>
                      <a:pt x="2617" y="554"/>
                      <a:pt x="2200" y="251"/>
                    </a:cubicBezTo>
                    <a:cubicBezTo>
                      <a:pt x="1835" y="68"/>
                      <a:pt x="1513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5"/>
              <p:cNvSpPr/>
              <p:nvPr/>
            </p:nvSpPr>
            <p:spPr>
              <a:xfrm>
                <a:off x="4267800" y="4068350"/>
                <a:ext cx="625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5" y="759"/>
                      <a:pt x="1138" y="1707"/>
                      <a:pt x="1365" y="2693"/>
                    </a:cubicBezTo>
                    <a:cubicBezTo>
                      <a:pt x="1365" y="2693"/>
                      <a:pt x="2503" y="15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5"/>
              <p:cNvSpPr/>
              <p:nvPr/>
            </p:nvSpPr>
            <p:spPr>
              <a:xfrm>
                <a:off x="4301925" y="4121525"/>
                <a:ext cx="644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1628" extrusionOk="0">
                    <a:moveTo>
                      <a:pt x="1056" y="1"/>
                    </a:moveTo>
                    <a:cubicBezTo>
                      <a:pt x="640" y="1"/>
                      <a:pt x="226" y="199"/>
                      <a:pt x="0" y="566"/>
                    </a:cubicBezTo>
                    <a:cubicBezTo>
                      <a:pt x="948" y="566"/>
                      <a:pt x="1858" y="945"/>
                      <a:pt x="2503" y="1627"/>
                    </a:cubicBezTo>
                    <a:cubicBezTo>
                      <a:pt x="2503" y="1627"/>
                      <a:pt x="2578" y="338"/>
                      <a:pt x="1479" y="73"/>
                    </a:cubicBezTo>
                    <a:cubicBezTo>
                      <a:pt x="1343" y="24"/>
                      <a:pt x="1199" y="1"/>
                      <a:pt x="1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5"/>
              <p:cNvSpPr/>
              <p:nvPr/>
            </p:nvSpPr>
            <p:spPr>
              <a:xfrm>
                <a:off x="4301925" y="4135650"/>
                <a:ext cx="5310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21" y="759"/>
                      <a:pt x="1251" y="1707"/>
                      <a:pt x="1517" y="2693"/>
                    </a:cubicBezTo>
                    <a:cubicBezTo>
                      <a:pt x="2123" y="11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3" name="Google Shape;303;p25"/>
          <p:cNvGrpSpPr/>
          <p:nvPr/>
        </p:nvGrpSpPr>
        <p:grpSpPr>
          <a:xfrm>
            <a:off x="8175611" y="3924512"/>
            <a:ext cx="892191" cy="1018081"/>
            <a:chOff x="106866" y="3924512"/>
            <a:chExt cx="892191" cy="1018081"/>
          </a:xfrm>
        </p:grpSpPr>
        <p:grpSp>
          <p:nvGrpSpPr>
            <p:cNvPr id="304" name="Google Shape;304;p25"/>
            <p:cNvGrpSpPr/>
            <p:nvPr/>
          </p:nvGrpSpPr>
          <p:grpSpPr>
            <a:xfrm>
              <a:off x="361014" y="3924512"/>
              <a:ext cx="638044" cy="1018081"/>
              <a:chOff x="4232725" y="4068350"/>
              <a:chExt cx="133675" cy="213300"/>
            </a:xfrm>
          </p:grpSpPr>
          <p:sp>
            <p:nvSpPr>
              <p:cNvPr id="305" name="Google Shape;305;p25"/>
              <p:cNvSpPr/>
              <p:nvPr/>
            </p:nvSpPr>
            <p:spPr>
              <a:xfrm>
                <a:off x="4248850" y="4133300"/>
                <a:ext cx="56875" cy="14835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5934" extrusionOk="0">
                    <a:moveTo>
                      <a:pt x="2047" y="0"/>
                    </a:moveTo>
                    <a:cubicBezTo>
                      <a:pt x="1991" y="0"/>
                      <a:pt x="1934" y="19"/>
                      <a:pt x="1896" y="57"/>
                    </a:cubicBezTo>
                    <a:cubicBezTo>
                      <a:pt x="38" y="1649"/>
                      <a:pt x="0" y="4834"/>
                      <a:pt x="38" y="5706"/>
                    </a:cubicBezTo>
                    <a:cubicBezTo>
                      <a:pt x="38" y="5820"/>
                      <a:pt x="152" y="5934"/>
                      <a:pt x="303" y="5934"/>
                    </a:cubicBezTo>
                    <a:lnTo>
                      <a:pt x="834" y="5934"/>
                    </a:lnTo>
                    <a:cubicBezTo>
                      <a:pt x="986" y="5934"/>
                      <a:pt x="1062" y="5782"/>
                      <a:pt x="1062" y="5668"/>
                    </a:cubicBezTo>
                    <a:cubicBezTo>
                      <a:pt x="493" y="1498"/>
                      <a:pt x="1744" y="777"/>
                      <a:pt x="2199" y="360"/>
                    </a:cubicBezTo>
                    <a:cubicBezTo>
                      <a:pt x="2275" y="284"/>
                      <a:pt x="2275" y="133"/>
                      <a:pt x="2199" y="57"/>
                    </a:cubicBezTo>
                    <a:cubicBezTo>
                      <a:pt x="2161" y="19"/>
                      <a:pt x="2104" y="0"/>
                      <a:pt x="2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>
                <a:off x="4286750" y="4135650"/>
                <a:ext cx="464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38" extrusionOk="0">
                    <a:moveTo>
                      <a:pt x="607" y="1"/>
                    </a:moveTo>
                    <a:lnTo>
                      <a:pt x="607" y="1"/>
                    </a:lnTo>
                    <a:cubicBezTo>
                      <a:pt x="1" y="1025"/>
                      <a:pt x="1" y="2314"/>
                      <a:pt x="645" y="3337"/>
                    </a:cubicBezTo>
                    <a:cubicBezTo>
                      <a:pt x="645" y="3337"/>
                      <a:pt x="1858" y="2162"/>
                      <a:pt x="6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>
                <a:off x="4233675" y="4123000"/>
                <a:ext cx="6827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65" extrusionOk="0">
                    <a:moveTo>
                      <a:pt x="1535" y="0"/>
                    </a:moveTo>
                    <a:cubicBezTo>
                      <a:pt x="1403" y="0"/>
                      <a:pt x="1269" y="17"/>
                      <a:pt x="1138" y="52"/>
                    </a:cubicBezTo>
                    <a:cubicBezTo>
                      <a:pt x="0" y="469"/>
                      <a:pt x="304" y="2365"/>
                      <a:pt x="304" y="2365"/>
                    </a:cubicBezTo>
                    <a:cubicBezTo>
                      <a:pt x="835" y="1493"/>
                      <a:pt x="1707" y="810"/>
                      <a:pt x="2730" y="507"/>
                    </a:cubicBezTo>
                    <a:cubicBezTo>
                      <a:pt x="2410" y="186"/>
                      <a:pt x="1977" y="0"/>
                      <a:pt x="15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5"/>
              <p:cNvSpPr/>
              <p:nvPr/>
            </p:nvSpPr>
            <p:spPr>
              <a:xfrm>
                <a:off x="4232725" y="4097175"/>
                <a:ext cx="71125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1540" extrusionOk="0">
                    <a:moveTo>
                      <a:pt x="1237" y="0"/>
                    </a:moveTo>
                    <a:cubicBezTo>
                      <a:pt x="423" y="0"/>
                      <a:pt x="1" y="592"/>
                      <a:pt x="1" y="592"/>
                    </a:cubicBezTo>
                    <a:cubicBezTo>
                      <a:pt x="160" y="568"/>
                      <a:pt x="319" y="557"/>
                      <a:pt x="478" y="557"/>
                    </a:cubicBezTo>
                    <a:cubicBezTo>
                      <a:pt x="1336" y="557"/>
                      <a:pt x="2160" y="900"/>
                      <a:pt x="2768" y="1540"/>
                    </a:cubicBezTo>
                    <a:cubicBezTo>
                      <a:pt x="2844" y="1047"/>
                      <a:pt x="2617" y="554"/>
                      <a:pt x="2200" y="251"/>
                    </a:cubicBezTo>
                    <a:cubicBezTo>
                      <a:pt x="1835" y="68"/>
                      <a:pt x="1513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5"/>
              <p:cNvSpPr/>
              <p:nvPr/>
            </p:nvSpPr>
            <p:spPr>
              <a:xfrm>
                <a:off x="4267800" y="4068350"/>
                <a:ext cx="625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5" y="759"/>
                      <a:pt x="1138" y="1707"/>
                      <a:pt x="1365" y="2693"/>
                    </a:cubicBezTo>
                    <a:cubicBezTo>
                      <a:pt x="1365" y="2693"/>
                      <a:pt x="2503" y="15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5"/>
              <p:cNvSpPr/>
              <p:nvPr/>
            </p:nvSpPr>
            <p:spPr>
              <a:xfrm>
                <a:off x="4301925" y="4121525"/>
                <a:ext cx="644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1628" extrusionOk="0">
                    <a:moveTo>
                      <a:pt x="1056" y="1"/>
                    </a:moveTo>
                    <a:cubicBezTo>
                      <a:pt x="640" y="1"/>
                      <a:pt x="226" y="199"/>
                      <a:pt x="0" y="566"/>
                    </a:cubicBezTo>
                    <a:cubicBezTo>
                      <a:pt x="948" y="566"/>
                      <a:pt x="1858" y="945"/>
                      <a:pt x="2503" y="1627"/>
                    </a:cubicBezTo>
                    <a:cubicBezTo>
                      <a:pt x="2503" y="1627"/>
                      <a:pt x="2578" y="338"/>
                      <a:pt x="1479" y="73"/>
                    </a:cubicBezTo>
                    <a:cubicBezTo>
                      <a:pt x="1343" y="24"/>
                      <a:pt x="1199" y="1"/>
                      <a:pt x="1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5"/>
              <p:cNvSpPr/>
              <p:nvPr/>
            </p:nvSpPr>
            <p:spPr>
              <a:xfrm>
                <a:off x="4301925" y="4135650"/>
                <a:ext cx="5310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21" y="759"/>
                      <a:pt x="1251" y="1707"/>
                      <a:pt x="1517" y="2693"/>
                    </a:cubicBezTo>
                    <a:cubicBezTo>
                      <a:pt x="2123" y="11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" name="Google Shape;312;p25"/>
            <p:cNvGrpSpPr/>
            <p:nvPr/>
          </p:nvGrpSpPr>
          <p:grpSpPr>
            <a:xfrm flipH="1">
              <a:off x="106866" y="4412873"/>
              <a:ext cx="331928" cy="529603"/>
              <a:chOff x="4232725" y="4068350"/>
              <a:chExt cx="133675" cy="213300"/>
            </a:xfrm>
          </p:grpSpPr>
          <p:sp>
            <p:nvSpPr>
              <p:cNvPr id="313" name="Google Shape;313;p25"/>
              <p:cNvSpPr/>
              <p:nvPr/>
            </p:nvSpPr>
            <p:spPr>
              <a:xfrm>
                <a:off x="4248850" y="4133300"/>
                <a:ext cx="56875" cy="14835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5934" extrusionOk="0">
                    <a:moveTo>
                      <a:pt x="2047" y="0"/>
                    </a:moveTo>
                    <a:cubicBezTo>
                      <a:pt x="1991" y="0"/>
                      <a:pt x="1934" y="19"/>
                      <a:pt x="1896" y="57"/>
                    </a:cubicBezTo>
                    <a:cubicBezTo>
                      <a:pt x="38" y="1649"/>
                      <a:pt x="0" y="4834"/>
                      <a:pt x="38" y="5706"/>
                    </a:cubicBezTo>
                    <a:cubicBezTo>
                      <a:pt x="38" y="5820"/>
                      <a:pt x="152" y="5934"/>
                      <a:pt x="303" y="5934"/>
                    </a:cubicBezTo>
                    <a:lnTo>
                      <a:pt x="834" y="5934"/>
                    </a:lnTo>
                    <a:cubicBezTo>
                      <a:pt x="986" y="5934"/>
                      <a:pt x="1062" y="5782"/>
                      <a:pt x="1062" y="5668"/>
                    </a:cubicBezTo>
                    <a:cubicBezTo>
                      <a:pt x="493" y="1498"/>
                      <a:pt x="1744" y="777"/>
                      <a:pt x="2199" y="360"/>
                    </a:cubicBezTo>
                    <a:cubicBezTo>
                      <a:pt x="2275" y="284"/>
                      <a:pt x="2275" y="133"/>
                      <a:pt x="2199" y="57"/>
                    </a:cubicBezTo>
                    <a:cubicBezTo>
                      <a:pt x="2161" y="19"/>
                      <a:pt x="2104" y="0"/>
                      <a:pt x="2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5"/>
              <p:cNvSpPr/>
              <p:nvPr/>
            </p:nvSpPr>
            <p:spPr>
              <a:xfrm>
                <a:off x="4286750" y="4135650"/>
                <a:ext cx="464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38" extrusionOk="0">
                    <a:moveTo>
                      <a:pt x="607" y="1"/>
                    </a:moveTo>
                    <a:lnTo>
                      <a:pt x="607" y="1"/>
                    </a:lnTo>
                    <a:cubicBezTo>
                      <a:pt x="1" y="1025"/>
                      <a:pt x="1" y="2314"/>
                      <a:pt x="645" y="3337"/>
                    </a:cubicBezTo>
                    <a:cubicBezTo>
                      <a:pt x="645" y="3337"/>
                      <a:pt x="1858" y="2162"/>
                      <a:pt x="6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5"/>
              <p:cNvSpPr/>
              <p:nvPr/>
            </p:nvSpPr>
            <p:spPr>
              <a:xfrm>
                <a:off x="4233675" y="4123000"/>
                <a:ext cx="6827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65" extrusionOk="0">
                    <a:moveTo>
                      <a:pt x="1535" y="0"/>
                    </a:moveTo>
                    <a:cubicBezTo>
                      <a:pt x="1403" y="0"/>
                      <a:pt x="1269" y="17"/>
                      <a:pt x="1138" y="52"/>
                    </a:cubicBezTo>
                    <a:cubicBezTo>
                      <a:pt x="0" y="469"/>
                      <a:pt x="304" y="2365"/>
                      <a:pt x="304" y="2365"/>
                    </a:cubicBezTo>
                    <a:cubicBezTo>
                      <a:pt x="835" y="1493"/>
                      <a:pt x="1707" y="810"/>
                      <a:pt x="2730" y="507"/>
                    </a:cubicBezTo>
                    <a:cubicBezTo>
                      <a:pt x="2410" y="186"/>
                      <a:pt x="1977" y="0"/>
                      <a:pt x="15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5"/>
              <p:cNvSpPr/>
              <p:nvPr/>
            </p:nvSpPr>
            <p:spPr>
              <a:xfrm>
                <a:off x="4232725" y="4097175"/>
                <a:ext cx="71125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1540" extrusionOk="0">
                    <a:moveTo>
                      <a:pt x="1237" y="0"/>
                    </a:moveTo>
                    <a:cubicBezTo>
                      <a:pt x="423" y="0"/>
                      <a:pt x="1" y="592"/>
                      <a:pt x="1" y="592"/>
                    </a:cubicBezTo>
                    <a:cubicBezTo>
                      <a:pt x="160" y="568"/>
                      <a:pt x="319" y="557"/>
                      <a:pt x="478" y="557"/>
                    </a:cubicBezTo>
                    <a:cubicBezTo>
                      <a:pt x="1336" y="557"/>
                      <a:pt x="2160" y="900"/>
                      <a:pt x="2768" y="1540"/>
                    </a:cubicBezTo>
                    <a:cubicBezTo>
                      <a:pt x="2844" y="1047"/>
                      <a:pt x="2617" y="554"/>
                      <a:pt x="2200" y="251"/>
                    </a:cubicBezTo>
                    <a:cubicBezTo>
                      <a:pt x="1835" y="68"/>
                      <a:pt x="1513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5"/>
              <p:cNvSpPr/>
              <p:nvPr/>
            </p:nvSpPr>
            <p:spPr>
              <a:xfrm>
                <a:off x="4267800" y="4068350"/>
                <a:ext cx="625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5" y="759"/>
                      <a:pt x="1138" y="1707"/>
                      <a:pt x="1365" y="2693"/>
                    </a:cubicBezTo>
                    <a:cubicBezTo>
                      <a:pt x="1365" y="2693"/>
                      <a:pt x="2503" y="15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5"/>
              <p:cNvSpPr/>
              <p:nvPr/>
            </p:nvSpPr>
            <p:spPr>
              <a:xfrm>
                <a:off x="4301925" y="4121525"/>
                <a:ext cx="644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1628" extrusionOk="0">
                    <a:moveTo>
                      <a:pt x="1056" y="1"/>
                    </a:moveTo>
                    <a:cubicBezTo>
                      <a:pt x="640" y="1"/>
                      <a:pt x="226" y="199"/>
                      <a:pt x="0" y="566"/>
                    </a:cubicBezTo>
                    <a:cubicBezTo>
                      <a:pt x="948" y="566"/>
                      <a:pt x="1858" y="945"/>
                      <a:pt x="2503" y="1627"/>
                    </a:cubicBezTo>
                    <a:cubicBezTo>
                      <a:pt x="2503" y="1627"/>
                      <a:pt x="2578" y="338"/>
                      <a:pt x="1479" y="73"/>
                    </a:cubicBezTo>
                    <a:cubicBezTo>
                      <a:pt x="1343" y="24"/>
                      <a:pt x="1199" y="1"/>
                      <a:pt x="1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5"/>
              <p:cNvSpPr/>
              <p:nvPr/>
            </p:nvSpPr>
            <p:spPr>
              <a:xfrm>
                <a:off x="4301925" y="4135650"/>
                <a:ext cx="5310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21" y="759"/>
                      <a:pt x="1251" y="1707"/>
                      <a:pt x="1517" y="2693"/>
                    </a:cubicBezTo>
                    <a:cubicBezTo>
                      <a:pt x="2123" y="11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0" name="Google Shape;320;p25"/>
          <p:cNvSpPr/>
          <p:nvPr/>
        </p:nvSpPr>
        <p:spPr>
          <a:xfrm flipH="1">
            <a:off x="8007571" y="258489"/>
            <a:ext cx="206749" cy="154671"/>
          </a:xfrm>
          <a:custGeom>
            <a:avLst/>
            <a:gdLst/>
            <a:ahLst/>
            <a:cxnLst/>
            <a:rect l="l" t="t" r="r" b="b"/>
            <a:pathLst>
              <a:path w="5575" h="4171" extrusionOk="0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2124" y="1631"/>
                  <a:pt x="1441" y="4171"/>
                </a:cubicBezTo>
                <a:cubicBezTo>
                  <a:pt x="2385" y="2850"/>
                  <a:pt x="3754" y="2600"/>
                  <a:pt x="4654" y="2600"/>
                </a:cubicBezTo>
                <a:cubicBezTo>
                  <a:pt x="5201" y="2600"/>
                  <a:pt x="5574" y="2692"/>
                  <a:pt x="5574" y="2692"/>
                </a:cubicBezTo>
                <a:cubicBezTo>
                  <a:pt x="5067" y="2403"/>
                  <a:pt x="4500" y="2260"/>
                  <a:pt x="3930" y="2260"/>
                </a:cubicBezTo>
                <a:cubicBezTo>
                  <a:pt x="3306" y="2260"/>
                  <a:pt x="2679" y="2431"/>
                  <a:pt x="2124" y="2768"/>
                </a:cubicBezTo>
                <a:cubicBezTo>
                  <a:pt x="1934" y="1517"/>
                  <a:pt x="1138" y="45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solidFill>
          <a:schemeClr val="lt2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 txBox="1">
            <a:spLocks noGrp="1"/>
          </p:cNvSpPr>
          <p:nvPr>
            <p:ph type="title"/>
          </p:nvPr>
        </p:nvSpPr>
        <p:spPr>
          <a:xfrm>
            <a:off x="1999500" y="769706"/>
            <a:ext cx="5145000" cy="11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3" name="Google Shape;323;p26"/>
          <p:cNvSpPr txBox="1">
            <a:spLocks noGrp="1"/>
          </p:cNvSpPr>
          <p:nvPr>
            <p:ph type="subTitle" idx="1"/>
          </p:nvPr>
        </p:nvSpPr>
        <p:spPr>
          <a:xfrm>
            <a:off x="1999425" y="1858449"/>
            <a:ext cx="5145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7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"/>
          <p:cNvSpPr txBox="1">
            <a:spLocks noGrp="1"/>
          </p:cNvSpPr>
          <p:nvPr>
            <p:ph type="title"/>
          </p:nvPr>
        </p:nvSpPr>
        <p:spPr>
          <a:xfrm>
            <a:off x="4230800" y="1162200"/>
            <a:ext cx="3961800" cy="16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7"/>
          <p:cNvSpPr txBox="1">
            <a:spLocks noGrp="1"/>
          </p:cNvSpPr>
          <p:nvPr>
            <p:ph type="subTitle" idx="1"/>
          </p:nvPr>
        </p:nvSpPr>
        <p:spPr>
          <a:xfrm>
            <a:off x="4230800" y="2800625"/>
            <a:ext cx="39618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7"/>
          <p:cNvSpPr>
            <a:spLocks noGrp="1"/>
          </p:cNvSpPr>
          <p:nvPr>
            <p:ph type="pic" idx="2"/>
          </p:nvPr>
        </p:nvSpPr>
        <p:spPr>
          <a:xfrm>
            <a:off x="951375" y="634875"/>
            <a:ext cx="2935500" cy="3484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28" name="Google Shape;328;p27"/>
          <p:cNvGrpSpPr/>
          <p:nvPr/>
        </p:nvGrpSpPr>
        <p:grpSpPr>
          <a:xfrm>
            <a:off x="7690217" y="174324"/>
            <a:ext cx="1146938" cy="389016"/>
            <a:chOff x="7690217" y="250524"/>
            <a:chExt cx="1146938" cy="389016"/>
          </a:xfrm>
        </p:grpSpPr>
        <p:sp>
          <p:nvSpPr>
            <p:cNvPr id="329" name="Google Shape;329;p27"/>
            <p:cNvSpPr/>
            <p:nvPr/>
          </p:nvSpPr>
          <p:spPr>
            <a:xfrm flipH="1">
              <a:off x="8024384" y="250524"/>
              <a:ext cx="812771" cy="389016"/>
            </a:xfrm>
            <a:custGeom>
              <a:avLst/>
              <a:gdLst/>
              <a:ahLst/>
              <a:cxnLst/>
              <a:rect l="l" t="t" r="r" b="b"/>
              <a:pathLst>
                <a:path w="16266" h="7785" extrusionOk="0">
                  <a:moveTo>
                    <a:pt x="6808" y="0"/>
                  </a:moveTo>
                  <a:cubicBezTo>
                    <a:pt x="5852" y="0"/>
                    <a:pt x="4891" y="665"/>
                    <a:pt x="4891" y="1893"/>
                  </a:cubicBezTo>
                  <a:cubicBezTo>
                    <a:pt x="4891" y="1931"/>
                    <a:pt x="4891" y="1931"/>
                    <a:pt x="4891" y="1968"/>
                  </a:cubicBezTo>
                  <a:cubicBezTo>
                    <a:pt x="4498" y="1564"/>
                    <a:pt x="4030" y="1390"/>
                    <a:pt x="3574" y="1390"/>
                  </a:cubicBezTo>
                  <a:cubicBezTo>
                    <a:pt x="2405" y="1390"/>
                    <a:pt x="1318" y="2538"/>
                    <a:pt x="1782" y="3902"/>
                  </a:cubicBezTo>
                  <a:cubicBezTo>
                    <a:pt x="758" y="3978"/>
                    <a:pt x="0" y="4812"/>
                    <a:pt x="0" y="5798"/>
                  </a:cubicBezTo>
                  <a:cubicBezTo>
                    <a:pt x="0" y="6821"/>
                    <a:pt x="834" y="7693"/>
                    <a:pt x="1896" y="7693"/>
                  </a:cubicBezTo>
                  <a:cubicBezTo>
                    <a:pt x="2199" y="7693"/>
                    <a:pt x="2464" y="7618"/>
                    <a:pt x="2730" y="7504"/>
                  </a:cubicBezTo>
                  <a:cubicBezTo>
                    <a:pt x="2995" y="7618"/>
                    <a:pt x="3261" y="7693"/>
                    <a:pt x="3564" y="7693"/>
                  </a:cubicBezTo>
                  <a:cubicBezTo>
                    <a:pt x="3905" y="7693"/>
                    <a:pt x="4209" y="7618"/>
                    <a:pt x="4512" y="7428"/>
                  </a:cubicBezTo>
                  <a:cubicBezTo>
                    <a:pt x="4816" y="7597"/>
                    <a:pt x="5150" y="7683"/>
                    <a:pt x="5481" y="7683"/>
                  </a:cubicBezTo>
                  <a:cubicBezTo>
                    <a:pt x="5892" y="7683"/>
                    <a:pt x="6299" y="7550"/>
                    <a:pt x="6635" y="7276"/>
                  </a:cubicBezTo>
                  <a:cubicBezTo>
                    <a:pt x="6971" y="7550"/>
                    <a:pt x="7378" y="7683"/>
                    <a:pt x="7789" y="7683"/>
                  </a:cubicBezTo>
                  <a:cubicBezTo>
                    <a:pt x="8120" y="7683"/>
                    <a:pt x="8454" y="7597"/>
                    <a:pt x="8758" y="7428"/>
                  </a:cubicBezTo>
                  <a:cubicBezTo>
                    <a:pt x="9045" y="7597"/>
                    <a:pt x="9370" y="7683"/>
                    <a:pt x="9696" y="7683"/>
                  </a:cubicBezTo>
                  <a:cubicBezTo>
                    <a:pt x="10101" y="7683"/>
                    <a:pt x="10507" y="7550"/>
                    <a:pt x="10843" y="7276"/>
                  </a:cubicBezTo>
                  <a:cubicBezTo>
                    <a:pt x="11180" y="7550"/>
                    <a:pt x="11586" y="7683"/>
                    <a:pt x="11998" y="7683"/>
                  </a:cubicBezTo>
                  <a:cubicBezTo>
                    <a:pt x="12328" y="7683"/>
                    <a:pt x="12663" y="7597"/>
                    <a:pt x="12967" y="7428"/>
                  </a:cubicBezTo>
                  <a:cubicBezTo>
                    <a:pt x="13299" y="7671"/>
                    <a:pt x="13680" y="7785"/>
                    <a:pt x="14055" y="7785"/>
                  </a:cubicBezTo>
                  <a:cubicBezTo>
                    <a:pt x="14791" y="7785"/>
                    <a:pt x="15509" y="7347"/>
                    <a:pt x="15810" y="6594"/>
                  </a:cubicBezTo>
                  <a:cubicBezTo>
                    <a:pt x="16265" y="5457"/>
                    <a:pt x="15545" y="4205"/>
                    <a:pt x="14332" y="4016"/>
                  </a:cubicBezTo>
                  <a:cubicBezTo>
                    <a:pt x="14369" y="3978"/>
                    <a:pt x="14369" y="3940"/>
                    <a:pt x="14332" y="3902"/>
                  </a:cubicBezTo>
                  <a:cubicBezTo>
                    <a:pt x="14332" y="2840"/>
                    <a:pt x="13497" y="2006"/>
                    <a:pt x="12436" y="2006"/>
                  </a:cubicBezTo>
                  <a:cubicBezTo>
                    <a:pt x="12095" y="2006"/>
                    <a:pt x="11715" y="2120"/>
                    <a:pt x="11412" y="2310"/>
                  </a:cubicBezTo>
                  <a:cubicBezTo>
                    <a:pt x="11109" y="1627"/>
                    <a:pt x="10426" y="1172"/>
                    <a:pt x="9706" y="1172"/>
                  </a:cubicBezTo>
                  <a:cubicBezTo>
                    <a:pt x="9327" y="1172"/>
                    <a:pt x="8948" y="1286"/>
                    <a:pt x="8644" y="1513"/>
                  </a:cubicBezTo>
                  <a:cubicBezTo>
                    <a:pt x="8435" y="484"/>
                    <a:pt x="7623" y="0"/>
                    <a:pt x="6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7690217" y="333076"/>
              <a:ext cx="334161" cy="223919"/>
            </a:xfrm>
            <a:custGeom>
              <a:avLst/>
              <a:gdLst/>
              <a:ahLst/>
              <a:cxnLst/>
              <a:rect l="l" t="t" r="r" b="b"/>
              <a:pathLst>
                <a:path w="3792" h="2541" extrusionOk="0">
                  <a:moveTo>
                    <a:pt x="3792" y="0"/>
                  </a:moveTo>
                  <a:lnTo>
                    <a:pt x="3792" y="0"/>
                  </a:lnTo>
                  <a:cubicBezTo>
                    <a:pt x="3033" y="228"/>
                    <a:pt x="2427" y="835"/>
                    <a:pt x="2237" y="1593"/>
                  </a:cubicBezTo>
                  <a:cubicBezTo>
                    <a:pt x="1831" y="1282"/>
                    <a:pt x="1335" y="1122"/>
                    <a:pt x="843" y="1122"/>
                  </a:cubicBezTo>
                  <a:cubicBezTo>
                    <a:pt x="554" y="1122"/>
                    <a:pt x="267" y="1177"/>
                    <a:pt x="0" y="1290"/>
                  </a:cubicBezTo>
                  <a:cubicBezTo>
                    <a:pt x="98" y="1279"/>
                    <a:pt x="195" y="1273"/>
                    <a:pt x="292" y="1273"/>
                  </a:cubicBezTo>
                  <a:cubicBezTo>
                    <a:pt x="1208" y="1273"/>
                    <a:pt x="2060" y="1752"/>
                    <a:pt x="2540" y="2541"/>
                  </a:cubicBezTo>
                  <a:cubicBezTo>
                    <a:pt x="2427" y="1517"/>
                    <a:pt x="2920" y="531"/>
                    <a:pt x="3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8"/>
          <p:cNvSpPr txBox="1">
            <a:spLocks noGrp="1"/>
          </p:cNvSpPr>
          <p:nvPr>
            <p:ph type="subTitle" idx="1"/>
          </p:nvPr>
        </p:nvSpPr>
        <p:spPr>
          <a:xfrm>
            <a:off x="1601225" y="1057225"/>
            <a:ext cx="59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_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/>
          <p:nvPr/>
        </p:nvSpPr>
        <p:spPr>
          <a:xfrm rot="10800000" flipH="1">
            <a:off x="-177200" y="4551006"/>
            <a:ext cx="9498332" cy="460470"/>
          </a:xfrm>
          <a:custGeom>
            <a:avLst/>
            <a:gdLst/>
            <a:ahLst/>
            <a:cxnLst/>
            <a:rect l="l" t="t" r="r" b="b"/>
            <a:pathLst>
              <a:path w="63393" h="13346" extrusionOk="0">
                <a:moveTo>
                  <a:pt x="32303" y="0"/>
                </a:moveTo>
                <a:cubicBezTo>
                  <a:pt x="19678" y="0"/>
                  <a:pt x="8266" y="2351"/>
                  <a:pt x="1" y="6218"/>
                </a:cubicBezTo>
                <a:lnTo>
                  <a:pt x="1" y="12550"/>
                </a:lnTo>
                <a:cubicBezTo>
                  <a:pt x="3214" y="11867"/>
                  <a:pt x="6512" y="11526"/>
                  <a:pt x="9816" y="11526"/>
                </a:cubicBezTo>
                <a:cubicBezTo>
                  <a:pt x="10918" y="11526"/>
                  <a:pt x="12019" y="11564"/>
                  <a:pt x="13119" y="11640"/>
                </a:cubicBezTo>
                <a:cubicBezTo>
                  <a:pt x="19372" y="12108"/>
                  <a:pt x="25329" y="12576"/>
                  <a:pt x="29926" y="12576"/>
                </a:cubicBezTo>
                <a:cubicBezTo>
                  <a:pt x="30542" y="12576"/>
                  <a:pt x="31133" y="12568"/>
                  <a:pt x="31697" y="12550"/>
                </a:cubicBezTo>
                <a:cubicBezTo>
                  <a:pt x="35730" y="12454"/>
                  <a:pt x="41062" y="12006"/>
                  <a:pt x="45225" y="12006"/>
                </a:cubicBezTo>
                <a:cubicBezTo>
                  <a:pt x="45993" y="12006"/>
                  <a:pt x="46720" y="12022"/>
                  <a:pt x="47393" y="12057"/>
                </a:cubicBezTo>
                <a:cubicBezTo>
                  <a:pt x="51146" y="12284"/>
                  <a:pt x="58995" y="13194"/>
                  <a:pt x="63393" y="13346"/>
                </a:cubicBezTo>
                <a:lnTo>
                  <a:pt x="63393" y="5687"/>
                </a:lnTo>
                <a:cubicBezTo>
                  <a:pt x="55241" y="2161"/>
                  <a:pt x="44322" y="0"/>
                  <a:pt x="323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9"/>
          <p:cNvGrpSpPr/>
          <p:nvPr/>
        </p:nvGrpSpPr>
        <p:grpSpPr>
          <a:xfrm>
            <a:off x="-74175" y="4681800"/>
            <a:ext cx="9292436" cy="461710"/>
            <a:chOff x="-74175" y="4681800"/>
            <a:chExt cx="9292436" cy="461710"/>
          </a:xfrm>
        </p:grpSpPr>
        <p:sp>
          <p:nvSpPr>
            <p:cNvPr id="337" name="Google Shape;337;p29"/>
            <p:cNvSpPr/>
            <p:nvPr/>
          </p:nvSpPr>
          <p:spPr>
            <a:xfrm>
              <a:off x="-74175" y="4754475"/>
              <a:ext cx="9292436" cy="389035"/>
            </a:xfrm>
            <a:custGeom>
              <a:avLst/>
              <a:gdLst/>
              <a:ahLst/>
              <a:cxnLst/>
              <a:rect l="l" t="t" r="r" b="b"/>
              <a:pathLst>
                <a:path w="63355" h="13725" extrusionOk="0">
                  <a:moveTo>
                    <a:pt x="48654" y="1"/>
                  </a:moveTo>
                  <a:cubicBezTo>
                    <a:pt x="48317" y="1"/>
                    <a:pt x="47985" y="13"/>
                    <a:pt x="47658" y="37"/>
                  </a:cubicBezTo>
                  <a:cubicBezTo>
                    <a:pt x="43148" y="340"/>
                    <a:pt x="36524" y="882"/>
                    <a:pt x="31837" y="882"/>
                  </a:cubicBezTo>
                  <a:cubicBezTo>
                    <a:pt x="30061" y="882"/>
                    <a:pt x="28564" y="804"/>
                    <a:pt x="27564" y="606"/>
                  </a:cubicBezTo>
                  <a:cubicBezTo>
                    <a:pt x="25658" y="233"/>
                    <a:pt x="22591" y="22"/>
                    <a:pt x="19451" y="22"/>
                  </a:cubicBezTo>
                  <a:cubicBezTo>
                    <a:pt x="16531" y="22"/>
                    <a:pt x="13548" y="204"/>
                    <a:pt x="11375" y="606"/>
                  </a:cubicBezTo>
                  <a:cubicBezTo>
                    <a:pt x="8000" y="1251"/>
                    <a:pt x="2579" y="1743"/>
                    <a:pt x="0" y="1971"/>
                  </a:cubicBezTo>
                  <a:lnTo>
                    <a:pt x="0" y="13724"/>
                  </a:lnTo>
                  <a:lnTo>
                    <a:pt x="63354" y="13724"/>
                  </a:lnTo>
                  <a:lnTo>
                    <a:pt x="63354" y="2995"/>
                  </a:lnTo>
                  <a:cubicBezTo>
                    <a:pt x="59279" y="2392"/>
                    <a:pt x="53481" y="1"/>
                    <a:pt x="48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-74175" y="4681800"/>
              <a:ext cx="9292436" cy="158647"/>
            </a:xfrm>
            <a:custGeom>
              <a:avLst/>
              <a:gdLst/>
              <a:ahLst/>
              <a:cxnLst/>
              <a:rect l="l" t="t" r="r" b="b"/>
              <a:pathLst>
                <a:path w="63355" h="5597" extrusionOk="0">
                  <a:moveTo>
                    <a:pt x="23626" y="0"/>
                  </a:moveTo>
                  <a:cubicBezTo>
                    <a:pt x="19701" y="0"/>
                    <a:pt x="14694" y="561"/>
                    <a:pt x="11450" y="1161"/>
                  </a:cubicBezTo>
                  <a:cubicBezTo>
                    <a:pt x="8114" y="1805"/>
                    <a:pt x="2616" y="1426"/>
                    <a:pt x="0" y="1653"/>
                  </a:cubicBezTo>
                  <a:lnTo>
                    <a:pt x="0" y="4535"/>
                  </a:lnTo>
                  <a:cubicBezTo>
                    <a:pt x="2579" y="4307"/>
                    <a:pt x="8038" y="3815"/>
                    <a:pt x="11375" y="3170"/>
                  </a:cubicBezTo>
                  <a:cubicBezTo>
                    <a:pt x="13548" y="2768"/>
                    <a:pt x="16531" y="2586"/>
                    <a:pt x="19451" y="2586"/>
                  </a:cubicBezTo>
                  <a:cubicBezTo>
                    <a:pt x="22591" y="2586"/>
                    <a:pt x="25658" y="2797"/>
                    <a:pt x="27564" y="3170"/>
                  </a:cubicBezTo>
                  <a:cubicBezTo>
                    <a:pt x="28564" y="3368"/>
                    <a:pt x="30061" y="3446"/>
                    <a:pt x="31837" y="3446"/>
                  </a:cubicBezTo>
                  <a:cubicBezTo>
                    <a:pt x="36524" y="3446"/>
                    <a:pt x="43148" y="2904"/>
                    <a:pt x="47658" y="2601"/>
                  </a:cubicBezTo>
                  <a:cubicBezTo>
                    <a:pt x="47985" y="2577"/>
                    <a:pt x="48317" y="2565"/>
                    <a:pt x="48654" y="2565"/>
                  </a:cubicBezTo>
                  <a:cubicBezTo>
                    <a:pt x="53481" y="2565"/>
                    <a:pt x="59279" y="4959"/>
                    <a:pt x="63354" y="5597"/>
                  </a:cubicBezTo>
                  <a:lnTo>
                    <a:pt x="63354" y="3701"/>
                  </a:lnTo>
                  <a:cubicBezTo>
                    <a:pt x="59335" y="3102"/>
                    <a:pt x="53546" y="1125"/>
                    <a:pt x="48730" y="1125"/>
                  </a:cubicBezTo>
                  <a:cubicBezTo>
                    <a:pt x="48367" y="1125"/>
                    <a:pt x="48009" y="1137"/>
                    <a:pt x="47658" y="1161"/>
                  </a:cubicBezTo>
                  <a:cubicBezTo>
                    <a:pt x="46217" y="1267"/>
                    <a:pt x="44554" y="1313"/>
                    <a:pt x="42804" y="1313"/>
                  </a:cubicBezTo>
                  <a:cubicBezTo>
                    <a:pt x="37048" y="1313"/>
                    <a:pt x="30355" y="812"/>
                    <a:pt x="27564" y="289"/>
                  </a:cubicBezTo>
                  <a:cubicBezTo>
                    <a:pt x="26530" y="86"/>
                    <a:pt x="25161" y="0"/>
                    <a:pt x="236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9"/>
          <p:cNvSpPr txBox="1">
            <a:spLocks noGrp="1"/>
          </p:cNvSpPr>
          <p:nvPr>
            <p:ph type="title"/>
          </p:nvPr>
        </p:nvSpPr>
        <p:spPr>
          <a:xfrm>
            <a:off x="1601225" y="3154050"/>
            <a:ext cx="59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9"/>
          <p:cNvSpPr txBox="1">
            <a:spLocks noGrp="1"/>
          </p:cNvSpPr>
          <p:nvPr>
            <p:ph type="subTitle" idx="1"/>
          </p:nvPr>
        </p:nvSpPr>
        <p:spPr>
          <a:xfrm>
            <a:off x="1601225" y="3766250"/>
            <a:ext cx="59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_1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 txBox="1">
            <a:spLocks noGrp="1"/>
          </p:cNvSpPr>
          <p:nvPr>
            <p:ph type="title"/>
          </p:nvPr>
        </p:nvSpPr>
        <p:spPr>
          <a:xfrm>
            <a:off x="7131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30"/>
          <p:cNvSpPr txBox="1">
            <a:spLocks noGrp="1"/>
          </p:cNvSpPr>
          <p:nvPr>
            <p:ph type="subTitle" idx="1"/>
          </p:nvPr>
        </p:nvSpPr>
        <p:spPr>
          <a:xfrm>
            <a:off x="1494725" y="3799675"/>
            <a:ext cx="6154500" cy="6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44" name="Google Shape;344;p30"/>
          <p:cNvGrpSpPr/>
          <p:nvPr/>
        </p:nvGrpSpPr>
        <p:grpSpPr>
          <a:xfrm>
            <a:off x="-236139" y="4551437"/>
            <a:ext cx="9470930" cy="717655"/>
            <a:chOff x="-163514" y="4578250"/>
            <a:chExt cx="9470930" cy="717655"/>
          </a:xfrm>
        </p:grpSpPr>
        <p:sp>
          <p:nvSpPr>
            <p:cNvPr id="345" name="Google Shape;345;p30"/>
            <p:cNvSpPr/>
            <p:nvPr/>
          </p:nvSpPr>
          <p:spPr>
            <a:xfrm flipH="1">
              <a:off x="-163514" y="4608575"/>
              <a:ext cx="9470914" cy="660894"/>
            </a:xfrm>
            <a:custGeom>
              <a:avLst/>
              <a:gdLst/>
              <a:ahLst/>
              <a:cxnLst/>
              <a:rect l="l" t="t" r="r" b="b"/>
              <a:pathLst>
                <a:path w="63393" h="13346" extrusionOk="0">
                  <a:moveTo>
                    <a:pt x="32303" y="0"/>
                  </a:moveTo>
                  <a:cubicBezTo>
                    <a:pt x="19678" y="0"/>
                    <a:pt x="8266" y="2351"/>
                    <a:pt x="1" y="6218"/>
                  </a:cubicBezTo>
                  <a:lnTo>
                    <a:pt x="1" y="12550"/>
                  </a:lnTo>
                  <a:cubicBezTo>
                    <a:pt x="3214" y="11867"/>
                    <a:pt x="6512" y="11526"/>
                    <a:pt x="9816" y="11526"/>
                  </a:cubicBezTo>
                  <a:cubicBezTo>
                    <a:pt x="10918" y="11526"/>
                    <a:pt x="12019" y="11564"/>
                    <a:pt x="13119" y="11640"/>
                  </a:cubicBezTo>
                  <a:cubicBezTo>
                    <a:pt x="19372" y="12108"/>
                    <a:pt x="25329" y="12576"/>
                    <a:pt x="29926" y="12576"/>
                  </a:cubicBezTo>
                  <a:cubicBezTo>
                    <a:pt x="30542" y="12576"/>
                    <a:pt x="31133" y="12568"/>
                    <a:pt x="31697" y="12550"/>
                  </a:cubicBezTo>
                  <a:cubicBezTo>
                    <a:pt x="35730" y="12454"/>
                    <a:pt x="41062" y="12006"/>
                    <a:pt x="45225" y="12006"/>
                  </a:cubicBezTo>
                  <a:cubicBezTo>
                    <a:pt x="45993" y="12006"/>
                    <a:pt x="46720" y="12022"/>
                    <a:pt x="47393" y="12057"/>
                  </a:cubicBezTo>
                  <a:cubicBezTo>
                    <a:pt x="51146" y="12284"/>
                    <a:pt x="58995" y="13194"/>
                    <a:pt x="63393" y="13346"/>
                  </a:cubicBezTo>
                  <a:lnTo>
                    <a:pt x="63393" y="5687"/>
                  </a:lnTo>
                  <a:cubicBezTo>
                    <a:pt x="55241" y="2161"/>
                    <a:pt x="44322" y="0"/>
                    <a:pt x="323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30"/>
            <p:cNvGrpSpPr/>
            <p:nvPr/>
          </p:nvGrpSpPr>
          <p:grpSpPr>
            <a:xfrm>
              <a:off x="-163498" y="4578250"/>
              <a:ext cx="9470914" cy="717655"/>
              <a:chOff x="-163498" y="4578250"/>
              <a:chExt cx="9470914" cy="717655"/>
            </a:xfrm>
          </p:grpSpPr>
          <p:sp>
            <p:nvSpPr>
              <p:cNvPr id="347" name="Google Shape;347;p30"/>
              <p:cNvSpPr/>
              <p:nvPr/>
            </p:nvSpPr>
            <p:spPr>
              <a:xfrm>
                <a:off x="-163498" y="4578250"/>
                <a:ext cx="9470914" cy="340922"/>
              </a:xfrm>
              <a:custGeom>
                <a:avLst/>
                <a:gdLst/>
                <a:ahLst/>
                <a:cxnLst/>
                <a:rect l="l" t="t" r="r" b="b"/>
                <a:pathLst>
                  <a:path w="63393" h="4809" extrusionOk="0">
                    <a:moveTo>
                      <a:pt x="11264" y="1"/>
                    </a:moveTo>
                    <a:cubicBezTo>
                      <a:pt x="7442" y="1"/>
                      <a:pt x="3626" y="613"/>
                      <a:pt x="1" y="1768"/>
                    </a:cubicBezTo>
                    <a:lnTo>
                      <a:pt x="1" y="3209"/>
                    </a:lnTo>
                    <a:cubicBezTo>
                      <a:pt x="3291" y="2516"/>
                      <a:pt x="6626" y="2153"/>
                      <a:pt x="9971" y="2153"/>
                    </a:cubicBezTo>
                    <a:cubicBezTo>
                      <a:pt x="11020" y="2153"/>
                      <a:pt x="12069" y="2189"/>
                      <a:pt x="13119" y="2261"/>
                    </a:cubicBezTo>
                    <a:cubicBezTo>
                      <a:pt x="20006" y="2774"/>
                      <a:pt x="26716" y="4809"/>
                      <a:pt x="31471" y="4809"/>
                    </a:cubicBezTo>
                    <a:cubicBezTo>
                      <a:pt x="31637" y="4809"/>
                      <a:pt x="31801" y="4806"/>
                      <a:pt x="31962" y="4801"/>
                    </a:cubicBezTo>
                    <a:cubicBezTo>
                      <a:pt x="36472" y="4693"/>
                      <a:pt x="42459" y="2662"/>
                      <a:pt x="46752" y="2662"/>
                    </a:cubicBezTo>
                    <a:cubicBezTo>
                      <a:pt x="46970" y="2662"/>
                      <a:pt x="47184" y="2667"/>
                      <a:pt x="47393" y="2678"/>
                    </a:cubicBezTo>
                    <a:cubicBezTo>
                      <a:pt x="51146" y="2905"/>
                      <a:pt x="58995" y="3815"/>
                      <a:pt x="63393" y="3967"/>
                    </a:cubicBezTo>
                    <a:lnTo>
                      <a:pt x="63393" y="3171"/>
                    </a:lnTo>
                    <a:cubicBezTo>
                      <a:pt x="58995" y="3019"/>
                      <a:pt x="51601" y="1010"/>
                      <a:pt x="47886" y="820"/>
                    </a:cubicBezTo>
                    <a:cubicBezTo>
                      <a:pt x="47601" y="803"/>
                      <a:pt x="47305" y="795"/>
                      <a:pt x="46999" y="795"/>
                    </a:cubicBezTo>
                    <a:cubicBezTo>
                      <a:pt x="42615" y="795"/>
                      <a:pt x="36162" y="2460"/>
                      <a:pt x="31697" y="2602"/>
                    </a:cubicBezTo>
                    <a:cubicBezTo>
                      <a:pt x="31572" y="2605"/>
                      <a:pt x="31447" y="2607"/>
                      <a:pt x="31321" y="2607"/>
                    </a:cubicBezTo>
                    <a:cubicBezTo>
                      <a:pt x="26582" y="2607"/>
                      <a:pt x="20252" y="579"/>
                      <a:pt x="13346" y="62"/>
                    </a:cubicBezTo>
                    <a:cubicBezTo>
                      <a:pt x="12653" y="21"/>
                      <a:pt x="11958" y="1"/>
                      <a:pt x="112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0"/>
              <p:cNvSpPr/>
              <p:nvPr/>
            </p:nvSpPr>
            <p:spPr>
              <a:xfrm>
                <a:off x="-163498" y="4671945"/>
                <a:ext cx="9470914" cy="623960"/>
              </a:xfrm>
              <a:custGeom>
                <a:avLst/>
                <a:gdLst/>
                <a:ahLst/>
                <a:cxnLst/>
                <a:rect l="l" t="t" r="r" b="b"/>
                <a:pathLst>
                  <a:path w="63393" h="6706" extrusionOk="0">
                    <a:moveTo>
                      <a:pt x="9966" y="1"/>
                    </a:moveTo>
                    <a:cubicBezTo>
                      <a:pt x="6612" y="1"/>
                      <a:pt x="3263" y="364"/>
                      <a:pt x="1" y="1057"/>
                    </a:cubicBezTo>
                    <a:lnTo>
                      <a:pt x="1" y="6706"/>
                    </a:lnTo>
                    <a:lnTo>
                      <a:pt x="63393" y="6706"/>
                    </a:lnTo>
                    <a:lnTo>
                      <a:pt x="63393" y="1815"/>
                    </a:lnTo>
                    <a:cubicBezTo>
                      <a:pt x="58995" y="1663"/>
                      <a:pt x="51146" y="753"/>
                      <a:pt x="47393" y="526"/>
                    </a:cubicBezTo>
                    <a:cubicBezTo>
                      <a:pt x="46723" y="491"/>
                      <a:pt x="45999" y="476"/>
                      <a:pt x="45236" y="476"/>
                    </a:cubicBezTo>
                    <a:cubicBezTo>
                      <a:pt x="41071" y="476"/>
                      <a:pt x="35734" y="929"/>
                      <a:pt x="31697" y="1057"/>
                    </a:cubicBezTo>
                    <a:cubicBezTo>
                      <a:pt x="31255" y="1067"/>
                      <a:pt x="30796" y="1072"/>
                      <a:pt x="30322" y="1072"/>
                    </a:cubicBezTo>
                    <a:cubicBezTo>
                      <a:pt x="25675" y="1072"/>
                      <a:pt x="19553" y="591"/>
                      <a:pt x="13119" y="109"/>
                    </a:cubicBezTo>
                    <a:cubicBezTo>
                      <a:pt x="12069" y="37"/>
                      <a:pt x="11018" y="1"/>
                      <a:pt x="99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13225" y="1017725"/>
            <a:ext cx="4653600" cy="17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☀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9_1_1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1"/>
          <p:cNvSpPr txBox="1">
            <a:spLocks noGrp="1"/>
          </p:cNvSpPr>
          <p:nvPr>
            <p:ph type="body" idx="1"/>
          </p:nvPr>
        </p:nvSpPr>
        <p:spPr>
          <a:xfrm>
            <a:off x="713475" y="1017725"/>
            <a:ext cx="7717200" cy="3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☀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subTitle" idx="1"/>
          </p:nvPr>
        </p:nvSpPr>
        <p:spPr>
          <a:xfrm>
            <a:off x="4041100" y="3340251"/>
            <a:ext cx="43896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32"/>
          <p:cNvSpPr txBox="1">
            <a:spLocks noGrp="1"/>
          </p:cNvSpPr>
          <p:nvPr>
            <p:ph type="subTitle" idx="2"/>
          </p:nvPr>
        </p:nvSpPr>
        <p:spPr>
          <a:xfrm>
            <a:off x="4041100" y="1752676"/>
            <a:ext cx="43896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32"/>
          <p:cNvSpPr txBox="1">
            <a:spLocks noGrp="1"/>
          </p:cNvSpPr>
          <p:nvPr>
            <p:ph type="subTitle" idx="3"/>
          </p:nvPr>
        </p:nvSpPr>
        <p:spPr>
          <a:xfrm>
            <a:off x="4041075" y="1375625"/>
            <a:ext cx="4389600" cy="43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56" name="Google Shape;356;p32"/>
          <p:cNvSpPr txBox="1">
            <a:spLocks noGrp="1"/>
          </p:cNvSpPr>
          <p:nvPr>
            <p:ph type="subTitle" idx="4"/>
          </p:nvPr>
        </p:nvSpPr>
        <p:spPr>
          <a:xfrm>
            <a:off x="4041090" y="2963197"/>
            <a:ext cx="4389600" cy="43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57" name="Google Shape;357;p32"/>
          <p:cNvSpPr txBox="1">
            <a:spLocks noGrp="1"/>
          </p:cNvSpPr>
          <p:nvPr>
            <p:ph type="title"/>
          </p:nvPr>
        </p:nvSpPr>
        <p:spPr>
          <a:xfrm>
            <a:off x="3858700" y="445025"/>
            <a:ext cx="457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33"/>
          <p:cNvSpPr txBox="1">
            <a:spLocks noGrp="1"/>
          </p:cNvSpPr>
          <p:nvPr>
            <p:ph type="subTitle" idx="1"/>
          </p:nvPr>
        </p:nvSpPr>
        <p:spPr>
          <a:xfrm>
            <a:off x="1589713" y="3129362"/>
            <a:ext cx="213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3"/>
          <p:cNvSpPr txBox="1">
            <a:spLocks noGrp="1"/>
          </p:cNvSpPr>
          <p:nvPr>
            <p:ph type="subTitle" idx="2"/>
          </p:nvPr>
        </p:nvSpPr>
        <p:spPr>
          <a:xfrm>
            <a:off x="5417688" y="3129363"/>
            <a:ext cx="213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33"/>
          <p:cNvSpPr txBox="1">
            <a:spLocks noGrp="1"/>
          </p:cNvSpPr>
          <p:nvPr>
            <p:ph type="subTitle" idx="3"/>
          </p:nvPr>
        </p:nvSpPr>
        <p:spPr>
          <a:xfrm>
            <a:off x="5417675" y="2723798"/>
            <a:ext cx="2136600" cy="47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4"/>
          </p:nvPr>
        </p:nvSpPr>
        <p:spPr>
          <a:xfrm>
            <a:off x="1589700" y="2723798"/>
            <a:ext cx="2136600" cy="47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6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4"/>
          <p:cNvSpPr txBox="1">
            <a:spLocks noGrp="1"/>
          </p:cNvSpPr>
          <p:nvPr>
            <p:ph type="body" idx="1"/>
          </p:nvPr>
        </p:nvSpPr>
        <p:spPr>
          <a:xfrm>
            <a:off x="1303638" y="1474350"/>
            <a:ext cx="3087300" cy="27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☀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7" name="Google Shape;367;p34"/>
          <p:cNvSpPr txBox="1">
            <a:spLocks noGrp="1"/>
          </p:cNvSpPr>
          <p:nvPr>
            <p:ph type="body" idx="2"/>
          </p:nvPr>
        </p:nvSpPr>
        <p:spPr>
          <a:xfrm>
            <a:off x="4753063" y="1474350"/>
            <a:ext cx="3087300" cy="27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☀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68" name="Google Shape;368;p34"/>
          <p:cNvGrpSpPr/>
          <p:nvPr/>
        </p:nvGrpSpPr>
        <p:grpSpPr>
          <a:xfrm flipH="1">
            <a:off x="-177200" y="3561550"/>
            <a:ext cx="9498332" cy="1581960"/>
            <a:chOff x="-177200" y="3561550"/>
            <a:chExt cx="9498332" cy="1581960"/>
          </a:xfrm>
        </p:grpSpPr>
        <p:sp>
          <p:nvSpPr>
            <p:cNvPr id="369" name="Google Shape;369;p34"/>
            <p:cNvSpPr/>
            <p:nvPr/>
          </p:nvSpPr>
          <p:spPr>
            <a:xfrm rot="10800000" flipH="1">
              <a:off x="-177200" y="4551006"/>
              <a:ext cx="9498332" cy="460470"/>
            </a:xfrm>
            <a:custGeom>
              <a:avLst/>
              <a:gdLst/>
              <a:ahLst/>
              <a:cxnLst/>
              <a:rect l="l" t="t" r="r" b="b"/>
              <a:pathLst>
                <a:path w="63393" h="13346" extrusionOk="0">
                  <a:moveTo>
                    <a:pt x="32303" y="0"/>
                  </a:moveTo>
                  <a:cubicBezTo>
                    <a:pt x="19678" y="0"/>
                    <a:pt x="8266" y="2351"/>
                    <a:pt x="1" y="6218"/>
                  </a:cubicBezTo>
                  <a:lnTo>
                    <a:pt x="1" y="12550"/>
                  </a:lnTo>
                  <a:cubicBezTo>
                    <a:pt x="3214" y="11867"/>
                    <a:pt x="6512" y="11526"/>
                    <a:pt x="9816" y="11526"/>
                  </a:cubicBezTo>
                  <a:cubicBezTo>
                    <a:pt x="10918" y="11526"/>
                    <a:pt x="12019" y="11564"/>
                    <a:pt x="13119" y="11640"/>
                  </a:cubicBezTo>
                  <a:cubicBezTo>
                    <a:pt x="19372" y="12108"/>
                    <a:pt x="25329" y="12576"/>
                    <a:pt x="29926" y="12576"/>
                  </a:cubicBezTo>
                  <a:cubicBezTo>
                    <a:pt x="30542" y="12576"/>
                    <a:pt x="31133" y="12568"/>
                    <a:pt x="31697" y="12550"/>
                  </a:cubicBezTo>
                  <a:cubicBezTo>
                    <a:pt x="35730" y="12454"/>
                    <a:pt x="41062" y="12006"/>
                    <a:pt x="45225" y="12006"/>
                  </a:cubicBezTo>
                  <a:cubicBezTo>
                    <a:pt x="45993" y="12006"/>
                    <a:pt x="46720" y="12022"/>
                    <a:pt x="47393" y="12057"/>
                  </a:cubicBezTo>
                  <a:cubicBezTo>
                    <a:pt x="51146" y="12284"/>
                    <a:pt x="58995" y="13194"/>
                    <a:pt x="63393" y="13346"/>
                  </a:cubicBezTo>
                  <a:lnTo>
                    <a:pt x="63393" y="5687"/>
                  </a:lnTo>
                  <a:cubicBezTo>
                    <a:pt x="55241" y="2161"/>
                    <a:pt x="44322" y="0"/>
                    <a:pt x="323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34"/>
            <p:cNvGrpSpPr/>
            <p:nvPr/>
          </p:nvGrpSpPr>
          <p:grpSpPr>
            <a:xfrm>
              <a:off x="-74175" y="3561550"/>
              <a:ext cx="9292436" cy="1581960"/>
              <a:chOff x="-74175" y="3561550"/>
              <a:chExt cx="9292436" cy="1581960"/>
            </a:xfrm>
          </p:grpSpPr>
          <p:grpSp>
            <p:nvGrpSpPr>
              <p:cNvPr id="371" name="Google Shape;371;p34"/>
              <p:cNvGrpSpPr/>
              <p:nvPr/>
            </p:nvGrpSpPr>
            <p:grpSpPr>
              <a:xfrm>
                <a:off x="-74175" y="4681800"/>
                <a:ext cx="9292436" cy="461710"/>
                <a:chOff x="-74175" y="4681800"/>
                <a:chExt cx="9292436" cy="461710"/>
              </a:xfrm>
            </p:grpSpPr>
            <p:sp>
              <p:nvSpPr>
                <p:cNvPr id="372" name="Google Shape;372;p34"/>
                <p:cNvSpPr/>
                <p:nvPr/>
              </p:nvSpPr>
              <p:spPr>
                <a:xfrm>
                  <a:off x="-74175" y="4754475"/>
                  <a:ext cx="9292436" cy="389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55" h="13725" extrusionOk="0">
                      <a:moveTo>
                        <a:pt x="48654" y="1"/>
                      </a:moveTo>
                      <a:cubicBezTo>
                        <a:pt x="48317" y="1"/>
                        <a:pt x="47985" y="13"/>
                        <a:pt x="47658" y="37"/>
                      </a:cubicBezTo>
                      <a:cubicBezTo>
                        <a:pt x="43148" y="340"/>
                        <a:pt x="36524" y="882"/>
                        <a:pt x="31837" y="882"/>
                      </a:cubicBezTo>
                      <a:cubicBezTo>
                        <a:pt x="30061" y="882"/>
                        <a:pt x="28564" y="804"/>
                        <a:pt x="27564" y="606"/>
                      </a:cubicBezTo>
                      <a:cubicBezTo>
                        <a:pt x="25658" y="233"/>
                        <a:pt x="22591" y="22"/>
                        <a:pt x="19451" y="22"/>
                      </a:cubicBezTo>
                      <a:cubicBezTo>
                        <a:pt x="16531" y="22"/>
                        <a:pt x="13548" y="204"/>
                        <a:pt x="11375" y="606"/>
                      </a:cubicBezTo>
                      <a:cubicBezTo>
                        <a:pt x="8000" y="1251"/>
                        <a:pt x="2579" y="1743"/>
                        <a:pt x="0" y="1971"/>
                      </a:cubicBezTo>
                      <a:lnTo>
                        <a:pt x="0" y="13724"/>
                      </a:lnTo>
                      <a:lnTo>
                        <a:pt x="63354" y="13724"/>
                      </a:lnTo>
                      <a:lnTo>
                        <a:pt x="63354" y="2995"/>
                      </a:lnTo>
                      <a:cubicBezTo>
                        <a:pt x="59279" y="2392"/>
                        <a:pt x="53481" y="1"/>
                        <a:pt x="486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34"/>
                <p:cNvSpPr/>
                <p:nvPr/>
              </p:nvSpPr>
              <p:spPr>
                <a:xfrm>
                  <a:off x="-74175" y="4681800"/>
                  <a:ext cx="9292436" cy="158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55" h="5597" extrusionOk="0">
                      <a:moveTo>
                        <a:pt x="23626" y="0"/>
                      </a:moveTo>
                      <a:cubicBezTo>
                        <a:pt x="19701" y="0"/>
                        <a:pt x="14694" y="561"/>
                        <a:pt x="11450" y="1161"/>
                      </a:cubicBezTo>
                      <a:cubicBezTo>
                        <a:pt x="8114" y="1805"/>
                        <a:pt x="2616" y="1426"/>
                        <a:pt x="0" y="1653"/>
                      </a:cubicBezTo>
                      <a:lnTo>
                        <a:pt x="0" y="4535"/>
                      </a:lnTo>
                      <a:cubicBezTo>
                        <a:pt x="2579" y="4307"/>
                        <a:pt x="8038" y="3815"/>
                        <a:pt x="11375" y="3170"/>
                      </a:cubicBezTo>
                      <a:cubicBezTo>
                        <a:pt x="13548" y="2768"/>
                        <a:pt x="16531" y="2586"/>
                        <a:pt x="19451" y="2586"/>
                      </a:cubicBezTo>
                      <a:cubicBezTo>
                        <a:pt x="22591" y="2586"/>
                        <a:pt x="25658" y="2797"/>
                        <a:pt x="27564" y="3170"/>
                      </a:cubicBezTo>
                      <a:cubicBezTo>
                        <a:pt x="28564" y="3368"/>
                        <a:pt x="30061" y="3446"/>
                        <a:pt x="31837" y="3446"/>
                      </a:cubicBezTo>
                      <a:cubicBezTo>
                        <a:pt x="36524" y="3446"/>
                        <a:pt x="43148" y="2904"/>
                        <a:pt x="47658" y="2601"/>
                      </a:cubicBezTo>
                      <a:cubicBezTo>
                        <a:pt x="47985" y="2577"/>
                        <a:pt x="48317" y="2565"/>
                        <a:pt x="48654" y="2565"/>
                      </a:cubicBezTo>
                      <a:cubicBezTo>
                        <a:pt x="53481" y="2565"/>
                        <a:pt x="59279" y="4959"/>
                        <a:pt x="63354" y="5597"/>
                      </a:cubicBezTo>
                      <a:lnTo>
                        <a:pt x="63354" y="3701"/>
                      </a:lnTo>
                      <a:cubicBezTo>
                        <a:pt x="59335" y="3102"/>
                        <a:pt x="53546" y="1125"/>
                        <a:pt x="48730" y="1125"/>
                      </a:cubicBezTo>
                      <a:cubicBezTo>
                        <a:pt x="48367" y="1125"/>
                        <a:pt x="48009" y="1137"/>
                        <a:pt x="47658" y="1161"/>
                      </a:cubicBezTo>
                      <a:cubicBezTo>
                        <a:pt x="46217" y="1267"/>
                        <a:pt x="44554" y="1313"/>
                        <a:pt x="42804" y="1313"/>
                      </a:cubicBezTo>
                      <a:cubicBezTo>
                        <a:pt x="37048" y="1313"/>
                        <a:pt x="30355" y="812"/>
                        <a:pt x="27564" y="289"/>
                      </a:cubicBezTo>
                      <a:cubicBezTo>
                        <a:pt x="26530" y="86"/>
                        <a:pt x="25161" y="0"/>
                        <a:pt x="236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" name="Google Shape;374;p34"/>
              <p:cNvGrpSpPr/>
              <p:nvPr/>
            </p:nvGrpSpPr>
            <p:grpSpPr>
              <a:xfrm>
                <a:off x="8347909" y="3561550"/>
                <a:ext cx="796275" cy="1270585"/>
                <a:chOff x="4232725" y="4068350"/>
                <a:chExt cx="133675" cy="213300"/>
              </a:xfrm>
            </p:grpSpPr>
            <p:sp>
              <p:nvSpPr>
                <p:cNvPr id="375" name="Google Shape;375;p34"/>
                <p:cNvSpPr/>
                <p:nvPr/>
              </p:nvSpPr>
              <p:spPr>
                <a:xfrm>
                  <a:off x="4248850" y="4133300"/>
                  <a:ext cx="56875" cy="14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5934" extrusionOk="0">
                      <a:moveTo>
                        <a:pt x="2047" y="0"/>
                      </a:moveTo>
                      <a:cubicBezTo>
                        <a:pt x="1991" y="0"/>
                        <a:pt x="1934" y="19"/>
                        <a:pt x="1896" y="57"/>
                      </a:cubicBezTo>
                      <a:cubicBezTo>
                        <a:pt x="38" y="1649"/>
                        <a:pt x="0" y="4834"/>
                        <a:pt x="38" y="5706"/>
                      </a:cubicBezTo>
                      <a:cubicBezTo>
                        <a:pt x="38" y="5820"/>
                        <a:pt x="152" y="5934"/>
                        <a:pt x="303" y="5934"/>
                      </a:cubicBezTo>
                      <a:lnTo>
                        <a:pt x="834" y="5934"/>
                      </a:lnTo>
                      <a:cubicBezTo>
                        <a:pt x="986" y="5934"/>
                        <a:pt x="1062" y="5782"/>
                        <a:pt x="1062" y="5668"/>
                      </a:cubicBezTo>
                      <a:cubicBezTo>
                        <a:pt x="493" y="1498"/>
                        <a:pt x="1744" y="777"/>
                        <a:pt x="2199" y="360"/>
                      </a:cubicBezTo>
                      <a:cubicBezTo>
                        <a:pt x="2275" y="284"/>
                        <a:pt x="2275" y="133"/>
                        <a:pt x="2199" y="57"/>
                      </a:cubicBezTo>
                      <a:cubicBezTo>
                        <a:pt x="2161" y="19"/>
                        <a:pt x="210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34"/>
                <p:cNvSpPr/>
                <p:nvPr/>
              </p:nvSpPr>
              <p:spPr>
                <a:xfrm>
                  <a:off x="4286750" y="4135650"/>
                  <a:ext cx="46475" cy="8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" h="3338" extrusionOk="0">
                      <a:moveTo>
                        <a:pt x="607" y="1"/>
                      </a:moveTo>
                      <a:lnTo>
                        <a:pt x="607" y="1"/>
                      </a:lnTo>
                      <a:cubicBezTo>
                        <a:pt x="1" y="1025"/>
                        <a:pt x="1" y="2314"/>
                        <a:pt x="645" y="3337"/>
                      </a:cubicBezTo>
                      <a:cubicBezTo>
                        <a:pt x="645" y="3337"/>
                        <a:pt x="1858" y="2162"/>
                        <a:pt x="6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34"/>
                <p:cNvSpPr/>
                <p:nvPr/>
              </p:nvSpPr>
              <p:spPr>
                <a:xfrm>
                  <a:off x="4233675" y="4123000"/>
                  <a:ext cx="68275" cy="5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2365" extrusionOk="0">
                      <a:moveTo>
                        <a:pt x="1535" y="0"/>
                      </a:moveTo>
                      <a:cubicBezTo>
                        <a:pt x="1403" y="0"/>
                        <a:pt x="1269" y="17"/>
                        <a:pt x="1138" y="52"/>
                      </a:cubicBezTo>
                      <a:cubicBezTo>
                        <a:pt x="0" y="469"/>
                        <a:pt x="304" y="2365"/>
                        <a:pt x="304" y="2365"/>
                      </a:cubicBezTo>
                      <a:cubicBezTo>
                        <a:pt x="835" y="1493"/>
                        <a:pt x="1707" y="810"/>
                        <a:pt x="2730" y="507"/>
                      </a:cubicBezTo>
                      <a:cubicBezTo>
                        <a:pt x="2410" y="186"/>
                        <a:pt x="1977" y="0"/>
                        <a:pt x="15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34"/>
                <p:cNvSpPr/>
                <p:nvPr/>
              </p:nvSpPr>
              <p:spPr>
                <a:xfrm>
                  <a:off x="4232725" y="4097175"/>
                  <a:ext cx="71125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1540" extrusionOk="0">
                      <a:moveTo>
                        <a:pt x="1237" y="0"/>
                      </a:moveTo>
                      <a:cubicBezTo>
                        <a:pt x="423" y="0"/>
                        <a:pt x="1" y="592"/>
                        <a:pt x="1" y="592"/>
                      </a:cubicBezTo>
                      <a:cubicBezTo>
                        <a:pt x="160" y="568"/>
                        <a:pt x="319" y="557"/>
                        <a:pt x="478" y="557"/>
                      </a:cubicBezTo>
                      <a:cubicBezTo>
                        <a:pt x="1336" y="557"/>
                        <a:pt x="2160" y="900"/>
                        <a:pt x="2768" y="1540"/>
                      </a:cubicBezTo>
                      <a:cubicBezTo>
                        <a:pt x="2844" y="1047"/>
                        <a:pt x="2617" y="554"/>
                        <a:pt x="2200" y="251"/>
                      </a:cubicBezTo>
                      <a:cubicBezTo>
                        <a:pt x="1835" y="68"/>
                        <a:pt x="1513" y="0"/>
                        <a:pt x="12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34"/>
                <p:cNvSpPr/>
                <p:nvPr/>
              </p:nvSpPr>
              <p:spPr>
                <a:xfrm>
                  <a:off x="4267800" y="4068350"/>
                  <a:ext cx="62575" cy="6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269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5" y="759"/>
                        <a:pt x="1138" y="1707"/>
                        <a:pt x="1365" y="2693"/>
                      </a:cubicBezTo>
                      <a:cubicBezTo>
                        <a:pt x="1365" y="2693"/>
                        <a:pt x="2503" y="15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34"/>
                <p:cNvSpPr/>
                <p:nvPr/>
              </p:nvSpPr>
              <p:spPr>
                <a:xfrm>
                  <a:off x="4301925" y="4121525"/>
                  <a:ext cx="64475" cy="4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9" h="1628" extrusionOk="0">
                      <a:moveTo>
                        <a:pt x="1056" y="1"/>
                      </a:moveTo>
                      <a:cubicBezTo>
                        <a:pt x="640" y="1"/>
                        <a:pt x="226" y="199"/>
                        <a:pt x="0" y="566"/>
                      </a:cubicBezTo>
                      <a:cubicBezTo>
                        <a:pt x="948" y="566"/>
                        <a:pt x="1858" y="945"/>
                        <a:pt x="2503" y="1627"/>
                      </a:cubicBezTo>
                      <a:cubicBezTo>
                        <a:pt x="2503" y="1627"/>
                        <a:pt x="2578" y="338"/>
                        <a:pt x="1479" y="73"/>
                      </a:cubicBezTo>
                      <a:cubicBezTo>
                        <a:pt x="1343" y="24"/>
                        <a:pt x="1199" y="1"/>
                        <a:pt x="10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34"/>
                <p:cNvSpPr/>
                <p:nvPr/>
              </p:nvSpPr>
              <p:spPr>
                <a:xfrm>
                  <a:off x="4301925" y="4135650"/>
                  <a:ext cx="53100" cy="6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4" h="269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21" y="759"/>
                        <a:pt x="1251" y="1707"/>
                        <a:pt x="1517" y="2693"/>
                      </a:cubicBezTo>
                      <a:cubicBezTo>
                        <a:pt x="2123" y="115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" name="Google Shape;382;p34"/>
              <p:cNvGrpSpPr/>
              <p:nvPr/>
            </p:nvGrpSpPr>
            <p:grpSpPr>
              <a:xfrm flipH="1">
                <a:off x="76094" y="3749917"/>
                <a:ext cx="637028" cy="1016460"/>
                <a:chOff x="4232725" y="4068350"/>
                <a:chExt cx="133675" cy="213300"/>
              </a:xfrm>
            </p:grpSpPr>
            <p:sp>
              <p:nvSpPr>
                <p:cNvPr id="383" name="Google Shape;383;p34"/>
                <p:cNvSpPr/>
                <p:nvPr/>
              </p:nvSpPr>
              <p:spPr>
                <a:xfrm>
                  <a:off x="4248850" y="4133300"/>
                  <a:ext cx="56875" cy="14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5934" extrusionOk="0">
                      <a:moveTo>
                        <a:pt x="2047" y="0"/>
                      </a:moveTo>
                      <a:cubicBezTo>
                        <a:pt x="1991" y="0"/>
                        <a:pt x="1934" y="19"/>
                        <a:pt x="1896" y="57"/>
                      </a:cubicBezTo>
                      <a:cubicBezTo>
                        <a:pt x="38" y="1649"/>
                        <a:pt x="0" y="4834"/>
                        <a:pt x="38" y="5706"/>
                      </a:cubicBezTo>
                      <a:cubicBezTo>
                        <a:pt x="38" y="5820"/>
                        <a:pt x="152" y="5934"/>
                        <a:pt x="303" y="5934"/>
                      </a:cubicBezTo>
                      <a:lnTo>
                        <a:pt x="834" y="5934"/>
                      </a:lnTo>
                      <a:cubicBezTo>
                        <a:pt x="986" y="5934"/>
                        <a:pt x="1062" y="5782"/>
                        <a:pt x="1062" y="5668"/>
                      </a:cubicBezTo>
                      <a:cubicBezTo>
                        <a:pt x="493" y="1498"/>
                        <a:pt x="1744" y="777"/>
                        <a:pt x="2199" y="360"/>
                      </a:cubicBezTo>
                      <a:cubicBezTo>
                        <a:pt x="2275" y="284"/>
                        <a:pt x="2275" y="133"/>
                        <a:pt x="2199" y="57"/>
                      </a:cubicBezTo>
                      <a:cubicBezTo>
                        <a:pt x="2161" y="19"/>
                        <a:pt x="210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34"/>
                <p:cNvSpPr/>
                <p:nvPr/>
              </p:nvSpPr>
              <p:spPr>
                <a:xfrm>
                  <a:off x="4286750" y="4135650"/>
                  <a:ext cx="46475" cy="8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" h="3338" extrusionOk="0">
                      <a:moveTo>
                        <a:pt x="607" y="1"/>
                      </a:moveTo>
                      <a:lnTo>
                        <a:pt x="607" y="1"/>
                      </a:lnTo>
                      <a:cubicBezTo>
                        <a:pt x="1" y="1025"/>
                        <a:pt x="1" y="2314"/>
                        <a:pt x="645" y="3337"/>
                      </a:cubicBezTo>
                      <a:cubicBezTo>
                        <a:pt x="645" y="3337"/>
                        <a:pt x="1858" y="2162"/>
                        <a:pt x="6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34"/>
                <p:cNvSpPr/>
                <p:nvPr/>
              </p:nvSpPr>
              <p:spPr>
                <a:xfrm>
                  <a:off x="4233675" y="4123000"/>
                  <a:ext cx="68275" cy="5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2365" extrusionOk="0">
                      <a:moveTo>
                        <a:pt x="1535" y="0"/>
                      </a:moveTo>
                      <a:cubicBezTo>
                        <a:pt x="1403" y="0"/>
                        <a:pt x="1269" y="17"/>
                        <a:pt x="1138" y="52"/>
                      </a:cubicBezTo>
                      <a:cubicBezTo>
                        <a:pt x="0" y="469"/>
                        <a:pt x="304" y="2365"/>
                        <a:pt x="304" y="2365"/>
                      </a:cubicBezTo>
                      <a:cubicBezTo>
                        <a:pt x="835" y="1493"/>
                        <a:pt x="1707" y="810"/>
                        <a:pt x="2730" y="507"/>
                      </a:cubicBezTo>
                      <a:cubicBezTo>
                        <a:pt x="2410" y="186"/>
                        <a:pt x="1977" y="0"/>
                        <a:pt x="15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34"/>
                <p:cNvSpPr/>
                <p:nvPr/>
              </p:nvSpPr>
              <p:spPr>
                <a:xfrm>
                  <a:off x="4232725" y="4097175"/>
                  <a:ext cx="71125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1540" extrusionOk="0">
                      <a:moveTo>
                        <a:pt x="1237" y="0"/>
                      </a:moveTo>
                      <a:cubicBezTo>
                        <a:pt x="423" y="0"/>
                        <a:pt x="1" y="592"/>
                        <a:pt x="1" y="592"/>
                      </a:cubicBezTo>
                      <a:cubicBezTo>
                        <a:pt x="160" y="568"/>
                        <a:pt x="319" y="557"/>
                        <a:pt x="478" y="557"/>
                      </a:cubicBezTo>
                      <a:cubicBezTo>
                        <a:pt x="1336" y="557"/>
                        <a:pt x="2160" y="900"/>
                        <a:pt x="2768" y="1540"/>
                      </a:cubicBezTo>
                      <a:cubicBezTo>
                        <a:pt x="2844" y="1047"/>
                        <a:pt x="2617" y="554"/>
                        <a:pt x="2200" y="251"/>
                      </a:cubicBezTo>
                      <a:cubicBezTo>
                        <a:pt x="1835" y="68"/>
                        <a:pt x="1513" y="0"/>
                        <a:pt x="12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34"/>
                <p:cNvSpPr/>
                <p:nvPr/>
              </p:nvSpPr>
              <p:spPr>
                <a:xfrm>
                  <a:off x="4267800" y="4068350"/>
                  <a:ext cx="62575" cy="6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269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5" y="759"/>
                        <a:pt x="1138" y="1707"/>
                        <a:pt x="1365" y="2693"/>
                      </a:cubicBezTo>
                      <a:cubicBezTo>
                        <a:pt x="1365" y="2693"/>
                        <a:pt x="2503" y="15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34"/>
                <p:cNvSpPr/>
                <p:nvPr/>
              </p:nvSpPr>
              <p:spPr>
                <a:xfrm>
                  <a:off x="4301925" y="4121525"/>
                  <a:ext cx="64475" cy="4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9" h="1628" extrusionOk="0">
                      <a:moveTo>
                        <a:pt x="1056" y="1"/>
                      </a:moveTo>
                      <a:cubicBezTo>
                        <a:pt x="640" y="1"/>
                        <a:pt x="226" y="199"/>
                        <a:pt x="0" y="566"/>
                      </a:cubicBezTo>
                      <a:cubicBezTo>
                        <a:pt x="948" y="566"/>
                        <a:pt x="1858" y="945"/>
                        <a:pt x="2503" y="1627"/>
                      </a:cubicBezTo>
                      <a:cubicBezTo>
                        <a:pt x="2503" y="1627"/>
                        <a:pt x="2578" y="338"/>
                        <a:pt x="1479" y="73"/>
                      </a:cubicBezTo>
                      <a:cubicBezTo>
                        <a:pt x="1343" y="24"/>
                        <a:pt x="1199" y="1"/>
                        <a:pt x="10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34"/>
                <p:cNvSpPr/>
                <p:nvPr/>
              </p:nvSpPr>
              <p:spPr>
                <a:xfrm>
                  <a:off x="4301925" y="4135650"/>
                  <a:ext cx="53100" cy="6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4" h="269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21" y="759"/>
                        <a:pt x="1251" y="1707"/>
                        <a:pt x="1517" y="2693"/>
                      </a:cubicBezTo>
                      <a:cubicBezTo>
                        <a:pt x="2123" y="115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90" name="Google Shape;390;p34"/>
          <p:cNvGrpSpPr/>
          <p:nvPr/>
        </p:nvGrpSpPr>
        <p:grpSpPr>
          <a:xfrm>
            <a:off x="57198" y="105900"/>
            <a:ext cx="1036655" cy="678245"/>
            <a:chOff x="1213948" y="721475"/>
            <a:chExt cx="1036655" cy="678245"/>
          </a:xfrm>
        </p:grpSpPr>
        <p:grpSp>
          <p:nvGrpSpPr>
            <p:cNvPr id="391" name="Google Shape;391;p34"/>
            <p:cNvGrpSpPr/>
            <p:nvPr/>
          </p:nvGrpSpPr>
          <p:grpSpPr>
            <a:xfrm>
              <a:off x="1213948" y="1027772"/>
              <a:ext cx="706847" cy="371948"/>
              <a:chOff x="359798" y="259047"/>
              <a:chExt cx="706847" cy="371948"/>
            </a:xfrm>
          </p:grpSpPr>
          <p:sp>
            <p:nvSpPr>
              <p:cNvPr id="392" name="Google Shape;392;p34"/>
              <p:cNvSpPr/>
              <p:nvPr/>
            </p:nvSpPr>
            <p:spPr>
              <a:xfrm>
                <a:off x="359803" y="259047"/>
                <a:ext cx="706842" cy="337630"/>
              </a:xfrm>
              <a:custGeom>
                <a:avLst/>
                <a:gdLst/>
                <a:ahLst/>
                <a:cxnLst/>
                <a:rect l="l" t="t" r="r" b="b"/>
                <a:pathLst>
                  <a:path w="13384" h="6393" extrusionOk="0">
                    <a:moveTo>
                      <a:pt x="7786" y="0"/>
                    </a:moveTo>
                    <a:cubicBezTo>
                      <a:pt x="7118" y="0"/>
                      <a:pt x="6449" y="396"/>
                      <a:pt x="6256" y="1236"/>
                    </a:cubicBezTo>
                    <a:cubicBezTo>
                      <a:pt x="6029" y="1047"/>
                      <a:pt x="5725" y="971"/>
                      <a:pt x="5422" y="971"/>
                    </a:cubicBezTo>
                    <a:cubicBezTo>
                      <a:pt x="4815" y="971"/>
                      <a:pt x="4247" y="1312"/>
                      <a:pt x="3981" y="1881"/>
                    </a:cubicBezTo>
                    <a:cubicBezTo>
                      <a:pt x="3784" y="1749"/>
                      <a:pt x="3529" y="1646"/>
                      <a:pt x="3267" y="1646"/>
                    </a:cubicBezTo>
                    <a:cubicBezTo>
                      <a:pt x="3227" y="1646"/>
                      <a:pt x="3187" y="1648"/>
                      <a:pt x="3147" y="1653"/>
                    </a:cubicBezTo>
                    <a:cubicBezTo>
                      <a:pt x="2275" y="1653"/>
                      <a:pt x="1593" y="2336"/>
                      <a:pt x="1593" y="3208"/>
                    </a:cubicBezTo>
                    <a:cubicBezTo>
                      <a:pt x="1593" y="3208"/>
                      <a:pt x="1593" y="3246"/>
                      <a:pt x="1593" y="3283"/>
                    </a:cubicBezTo>
                    <a:cubicBezTo>
                      <a:pt x="569" y="3435"/>
                      <a:pt x="0" y="4497"/>
                      <a:pt x="379" y="5407"/>
                    </a:cubicBezTo>
                    <a:cubicBezTo>
                      <a:pt x="629" y="6031"/>
                      <a:pt x="1209" y="6393"/>
                      <a:pt x="1813" y="6393"/>
                    </a:cubicBezTo>
                    <a:cubicBezTo>
                      <a:pt x="2126" y="6393"/>
                      <a:pt x="2446" y="6296"/>
                      <a:pt x="2730" y="6089"/>
                    </a:cubicBezTo>
                    <a:cubicBezTo>
                      <a:pt x="2961" y="6237"/>
                      <a:pt x="3220" y="6307"/>
                      <a:pt x="3484" y="6307"/>
                    </a:cubicBezTo>
                    <a:cubicBezTo>
                      <a:pt x="3826" y="6307"/>
                      <a:pt x="4174" y="6190"/>
                      <a:pt x="4474" y="5975"/>
                    </a:cubicBezTo>
                    <a:cubicBezTo>
                      <a:pt x="4753" y="6190"/>
                      <a:pt x="5092" y="6307"/>
                      <a:pt x="5430" y="6307"/>
                    </a:cubicBezTo>
                    <a:cubicBezTo>
                      <a:pt x="5690" y="6307"/>
                      <a:pt x="5949" y="6237"/>
                      <a:pt x="6180" y="6089"/>
                    </a:cubicBezTo>
                    <a:cubicBezTo>
                      <a:pt x="6428" y="6237"/>
                      <a:pt x="6696" y="6307"/>
                      <a:pt x="6962" y="6307"/>
                    </a:cubicBezTo>
                    <a:cubicBezTo>
                      <a:pt x="7307" y="6307"/>
                      <a:pt x="7646" y="6190"/>
                      <a:pt x="7924" y="5975"/>
                    </a:cubicBezTo>
                    <a:cubicBezTo>
                      <a:pt x="8203" y="6190"/>
                      <a:pt x="8554" y="6307"/>
                      <a:pt x="8903" y="6307"/>
                    </a:cubicBezTo>
                    <a:cubicBezTo>
                      <a:pt x="9171" y="6307"/>
                      <a:pt x="9438" y="6237"/>
                      <a:pt x="9668" y="6089"/>
                    </a:cubicBezTo>
                    <a:cubicBezTo>
                      <a:pt x="9896" y="6241"/>
                      <a:pt x="10161" y="6317"/>
                      <a:pt x="10465" y="6317"/>
                    </a:cubicBezTo>
                    <a:cubicBezTo>
                      <a:pt x="10692" y="6317"/>
                      <a:pt x="10920" y="6241"/>
                      <a:pt x="11147" y="6165"/>
                    </a:cubicBezTo>
                    <a:cubicBezTo>
                      <a:pt x="11337" y="6241"/>
                      <a:pt x="11602" y="6317"/>
                      <a:pt x="11829" y="6317"/>
                    </a:cubicBezTo>
                    <a:cubicBezTo>
                      <a:pt x="12701" y="6317"/>
                      <a:pt x="13384" y="5596"/>
                      <a:pt x="13384" y="4762"/>
                    </a:cubicBezTo>
                    <a:cubicBezTo>
                      <a:pt x="13384" y="3928"/>
                      <a:pt x="12739" y="3246"/>
                      <a:pt x="11943" y="3208"/>
                    </a:cubicBezTo>
                    <a:cubicBezTo>
                      <a:pt x="12298" y="2088"/>
                      <a:pt x="11394" y="1145"/>
                      <a:pt x="10435" y="1145"/>
                    </a:cubicBezTo>
                    <a:cubicBezTo>
                      <a:pt x="10063" y="1145"/>
                      <a:pt x="9683" y="1287"/>
                      <a:pt x="9365" y="1615"/>
                    </a:cubicBezTo>
                    <a:cubicBezTo>
                      <a:pt x="9365" y="1577"/>
                      <a:pt x="9365" y="1577"/>
                      <a:pt x="9365" y="1539"/>
                    </a:cubicBezTo>
                    <a:cubicBezTo>
                      <a:pt x="9345" y="539"/>
                      <a:pt x="8566" y="0"/>
                      <a:pt x="7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4"/>
              <p:cNvSpPr/>
              <p:nvPr/>
            </p:nvSpPr>
            <p:spPr>
              <a:xfrm>
                <a:off x="359798" y="432737"/>
                <a:ext cx="258359" cy="198258"/>
              </a:xfrm>
              <a:custGeom>
                <a:avLst/>
                <a:gdLst/>
                <a:ahLst/>
                <a:cxnLst/>
                <a:rect l="l" t="t" r="r" b="b"/>
                <a:pathLst>
                  <a:path w="4892" h="3754" extrusionOk="0">
                    <a:moveTo>
                      <a:pt x="4891" y="0"/>
                    </a:moveTo>
                    <a:cubicBezTo>
                      <a:pt x="3905" y="455"/>
                      <a:pt x="3185" y="1403"/>
                      <a:pt x="3071" y="2502"/>
                    </a:cubicBezTo>
                    <a:cubicBezTo>
                      <a:pt x="2613" y="2246"/>
                      <a:pt x="2102" y="2113"/>
                      <a:pt x="1589" y="2113"/>
                    </a:cubicBezTo>
                    <a:cubicBezTo>
                      <a:pt x="1041" y="2113"/>
                      <a:pt x="490" y="2265"/>
                      <a:pt x="0" y="2578"/>
                    </a:cubicBezTo>
                    <a:cubicBezTo>
                      <a:pt x="0" y="2578"/>
                      <a:pt x="398" y="2467"/>
                      <a:pt x="963" y="2467"/>
                    </a:cubicBezTo>
                    <a:cubicBezTo>
                      <a:pt x="1762" y="2467"/>
                      <a:pt x="2895" y="2688"/>
                      <a:pt x="3716" y="3754"/>
                    </a:cubicBezTo>
                    <a:cubicBezTo>
                      <a:pt x="3071" y="1517"/>
                      <a:pt x="4891" y="0"/>
                      <a:pt x="4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4" name="Google Shape;394;p34"/>
            <p:cNvSpPr/>
            <p:nvPr/>
          </p:nvSpPr>
          <p:spPr>
            <a:xfrm rot="-983228" flipH="1">
              <a:off x="1839292" y="770276"/>
              <a:ext cx="382895" cy="256576"/>
            </a:xfrm>
            <a:custGeom>
              <a:avLst/>
              <a:gdLst/>
              <a:ahLst/>
              <a:cxnLst/>
              <a:rect l="l" t="t" r="r" b="b"/>
              <a:pathLst>
                <a:path w="3792" h="2541" extrusionOk="0">
                  <a:moveTo>
                    <a:pt x="3792" y="0"/>
                  </a:moveTo>
                  <a:lnTo>
                    <a:pt x="3792" y="0"/>
                  </a:lnTo>
                  <a:cubicBezTo>
                    <a:pt x="3033" y="228"/>
                    <a:pt x="2427" y="835"/>
                    <a:pt x="2237" y="1593"/>
                  </a:cubicBezTo>
                  <a:cubicBezTo>
                    <a:pt x="1831" y="1282"/>
                    <a:pt x="1335" y="1122"/>
                    <a:pt x="843" y="1122"/>
                  </a:cubicBezTo>
                  <a:cubicBezTo>
                    <a:pt x="554" y="1122"/>
                    <a:pt x="267" y="1177"/>
                    <a:pt x="0" y="1290"/>
                  </a:cubicBezTo>
                  <a:cubicBezTo>
                    <a:pt x="98" y="1279"/>
                    <a:pt x="195" y="1273"/>
                    <a:pt x="292" y="1273"/>
                  </a:cubicBezTo>
                  <a:cubicBezTo>
                    <a:pt x="1208" y="1273"/>
                    <a:pt x="2060" y="1752"/>
                    <a:pt x="2540" y="2541"/>
                  </a:cubicBezTo>
                  <a:cubicBezTo>
                    <a:pt x="2427" y="1517"/>
                    <a:pt x="2920" y="531"/>
                    <a:pt x="3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34"/>
          <p:cNvGrpSpPr/>
          <p:nvPr/>
        </p:nvGrpSpPr>
        <p:grpSpPr>
          <a:xfrm>
            <a:off x="7826592" y="105901"/>
            <a:ext cx="1208372" cy="461709"/>
            <a:chOff x="4572005" y="171926"/>
            <a:chExt cx="1208372" cy="461709"/>
          </a:xfrm>
        </p:grpSpPr>
        <p:sp>
          <p:nvSpPr>
            <p:cNvPr id="396" name="Google Shape;396;p34"/>
            <p:cNvSpPr/>
            <p:nvPr/>
          </p:nvSpPr>
          <p:spPr>
            <a:xfrm>
              <a:off x="4815600" y="171926"/>
              <a:ext cx="964777" cy="461709"/>
            </a:xfrm>
            <a:custGeom>
              <a:avLst/>
              <a:gdLst/>
              <a:ahLst/>
              <a:cxnLst/>
              <a:rect l="l" t="t" r="r" b="b"/>
              <a:pathLst>
                <a:path w="16266" h="7785" extrusionOk="0">
                  <a:moveTo>
                    <a:pt x="6808" y="0"/>
                  </a:moveTo>
                  <a:cubicBezTo>
                    <a:pt x="5852" y="0"/>
                    <a:pt x="4891" y="665"/>
                    <a:pt x="4891" y="1893"/>
                  </a:cubicBezTo>
                  <a:cubicBezTo>
                    <a:pt x="4891" y="1931"/>
                    <a:pt x="4891" y="1931"/>
                    <a:pt x="4891" y="1968"/>
                  </a:cubicBezTo>
                  <a:cubicBezTo>
                    <a:pt x="4498" y="1564"/>
                    <a:pt x="4030" y="1390"/>
                    <a:pt x="3574" y="1390"/>
                  </a:cubicBezTo>
                  <a:cubicBezTo>
                    <a:pt x="2405" y="1390"/>
                    <a:pt x="1318" y="2538"/>
                    <a:pt x="1782" y="3902"/>
                  </a:cubicBezTo>
                  <a:cubicBezTo>
                    <a:pt x="758" y="3978"/>
                    <a:pt x="0" y="4812"/>
                    <a:pt x="0" y="5798"/>
                  </a:cubicBezTo>
                  <a:cubicBezTo>
                    <a:pt x="0" y="6821"/>
                    <a:pt x="834" y="7693"/>
                    <a:pt x="1896" y="7693"/>
                  </a:cubicBezTo>
                  <a:cubicBezTo>
                    <a:pt x="2199" y="7693"/>
                    <a:pt x="2464" y="7618"/>
                    <a:pt x="2730" y="7504"/>
                  </a:cubicBezTo>
                  <a:cubicBezTo>
                    <a:pt x="2995" y="7618"/>
                    <a:pt x="3261" y="7693"/>
                    <a:pt x="3564" y="7693"/>
                  </a:cubicBezTo>
                  <a:cubicBezTo>
                    <a:pt x="3905" y="7693"/>
                    <a:pt x="4209" y="7618"/>
                    <a:pt x="4512" y="7428"/>
                  </a:cubicBezTo>
                  <a:cubicBezTo>
                    <a:pt x="4816" y="7597"/>
                    <a:pt x="5150" y="7683"/>
                    <a:pt x="5481" y="7683"/>
                  </a:cubicBezTo>
                  <a:cubicBezTo>
                    <a:pt x="5892" y="7683"/>
                    <a:pt x="6299" y="7550"/>
                    <a:pt x="6635" y="7276"/>
                  </a:cubicBezTo>
                  <a:cubicBezTo>
                    <a:pt x="6971" y="7550"/>
                    <a:pt x="7378" y="7683"/>
                    <a:pt x="7789" y="7683"/>
                  </a:cubicBezTo>
                  <a:cubicBezTo>
                    <a:pt x="8120" y="7683"/>
                    <a:pt x="8454" y="7597"/>
                    <a:pt x="8758" y="7428"/>
                  </a:cubicBezTo>
                  <a:cubicBezTo>
                    <a:pt x="9045" y="7597"/>
                    <a:pt x="9370" y="7683"/>
                    <a:pt x="9696" y="7683"/>
                  </a:cubicBezTo>
                  <a:cubicBezTo>
                    <a:pt x="10101" y="7683"/>
                    <a:pt x="10507" y="7550"/>
                    <a:pt x="10843" y="7276"/>
                  </a:cubicBezTo>
                  <a:cubicBezTo>
                    <a:pt x="11180" y="7550"/>
                    <a:pt x="11586" y="7683"/>
                    <a:pt x="11998" y="7683"/>
                  </a:cubicBezTo>
                  <a:cubicBezTo>
                    <a:pt x="12328" y="7683"/>
                    <a:pt x="12663" y="7597"/>
                    <a:pt x="12967" y="7428"/>
                  </a:cubicBezTo>
                  <a:cubicBezTo>
                    <a:pt x="13299" y="7671"/>
                    <a:pt x="13680" y="7785"/>
                    <a:pt x="14055" y="7785"/>
                  </a:cubicBezTo>
                  <a:cubicBezTo>
                    <a:pt x="14791" y="7785"/>
                    <a:pt x="15509" y="7347"/>
                    <a:pt x="15810" y="6594"/>
                  </a:cubicBezTo>
                  <a:cubicBezTo>
                    <a:pt x="16265" y="5457"/>
                    <a:pt x="15545" y="4205"/>
                    <a:pt x="14332" y="4016"/>
                  </a:cubicBezTo>
                  <a:cubicBezTo>
                    <a:pt x="14369" y="3978"/>
                    <a:pt x="14369" y="3940"/>
                    <a:pt x="14332" y="3902"/>
                  </a:cubicBezTo>
                  <a:cubicBezTo>
                    <a:pt x="14332" y="2840"/>
                    <a:pt x="13497" y="2006"/>
                    <a:pt x="12436" y="2006"/>
                  </a:cubicBezTo>
                  <a:cubicBezTo>
                    <a:pt x="12095" y="2006"/>
                    <a:pt x="11715" y="2120"/>
                    <a:pt x="11412" y="2310"/>
                  </a:cubicBezTo>
                  <a:cubicBezTo>
                    <a:pt x="11109" y="1627"/>
                    <a:pt x="10426" y="1172"/>
                    <a:pt x="9706" y="1172"/>
                  </a:cubicBezTo>
                  <a:cubicBezTo>
                    <a:pt x="9327" y="1172"/>
                    <a:pt x="8948" y="1286"/>
                    <a:pt x="8644" y="1513"/>
                  </a:cubicBezTo>
                  <a:cubicBezTo>
                    <a:pt x="8435" y="484"/>
                    <a:pt x="7623" y="0"/>
                    <a:pt x="6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 flipH="1">
              <a:off x="4572005" y="171930"/>
              <a:ext cx="491283" cy="367559"/>
            </a:xfrm>
            <a:custGeom>
              <a:avLst/>
              <a:gdLst/>
              <a:ahLst/>
              <a:cxnLst/>
              <a:rect l="l" t="t" r="r" b="b"/>
              <a:pathLst>
                <a:path w="5575" h="417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124" y="1631"/>
                    <a:pt x="1441" y="4171"/>
                  </a:cubicBezTo>
                  <a:cubicBezTo>
                    <a:pt x="2385" y="2850"/>
                    <a:pt x="3754" y="2600"/>
                    <a:pt x="4654" y="2600"/>
                  </a:cubicBezTo>
                  <a:cubicBezTo>
                    <a:pt x="5201" y="2600"/>
                    <a:pt x="5574" y="2692"/>
                    <a:pt x="5574" y="2692"/>
                  </a:cubicBezTo>
                  <a:cubicBezTo>
                    <a:pt x="5067" y="2403"/>
                    <a:pt x="4500" y="2260"/>
                    <a:pt x="3930" y="2260"/>
                  </a:cubicBezTo>
                  <a:cubicBezTo>
                    <a:pt x="3306" y="2260"/>
                    <a:pt x="2679" y="2431"/>
                    <a:pt x="2124" y="2768"/>
                  </a:cubicBezTo>
                  <a:cubicBezTo>
                    <a:pt x="1934" y="1517"/>
                    <a:pt x="1138" y="45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 txBox="1">
            <a:spLocks noGrp="1"/>
          </p:cNvSpPr>
          <p:nvPr>
            <p:ph type="subTitle" idx="1"/>
          </p:nvPr>
        </p:nvSpPr>
        <p:spPr>
          <a:xfrm>
            <a:off x="2164050" y="1645539"/>
            <a:ext cx="481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35"/>
          <p:cNvSpPr txBox="1">
            <a:spLocks noGrp="1"/>
          </p:cNvSpPr>
          <p:nvPr>
            <p:ph type="subTitle" idx="2"/>
          </p:nvPr>
        </p:nvSpPr>
        <p:spPr>
          <a:xfrm>
            <a:off x="2164050" y="2766983"/>
            <a:ext cx="481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5"/>
          <p:cNvSpPr txBox="1">
            <a:spLocks noGrp="1"/>
          </p:cNvSpPr>
          <p:nvPr>
            <p:ph type="subTitle" idx="3"/>
          </p:nvPr>
        </p:nvSpPr>
        <p:spPr>
          <a:xfrm>
            <a:off x="2164050" y="3888428"/>
            <a:ext cx="481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subTitle" idx="4"/>
          </p:nvPr>
        </p:nvSpPr>
        <p:spPr>
          <a:xfrm>
            <a:off x="2164050" y="1254750"/>
            <a:ext cx="4815900" cy="4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03" name="Google Shape;403;p35"/>
          <p:cNvSpPr txBox="1">
            <a:spLocks noGrp="1"/>
          </p:cNvSpPr>
          <p:nvPr>
            <p:ph type="subTitle" idx="5"/>
          </p:nvPr>
        </p:nvSpPr>
        <p:spPr>
          <a:xfrm>
            <a:off x="2164050" y="2376195"/>
            <a:ext cx="4815900" cy="4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04" name="Google Shape;404;p35"/>
          <p:cNvSpPr txBox="1">
            <a:spLocks noGrp="1"/>
          </p:cNvSpPr>
          <p:nvPr>
            <p:ph type="subTitle" idx="6"/>
          </p:nvPr>
        </p:nvSpPr>
        <p:spPr>
          <a:xfrm>
            <a:off x="2164050" y="3497639"/>
            <a:ext cx="4815900" cy="4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05" name="Google Shape;405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06" name="Google Shape;406;p35"/>
          <p:cNvGrpSpPr/>
          <p:nvPr/>
        </p:nvGrpSpPr>
        <p:grpSpPr>
          <a:xfrm>
            <a:off x="8242079" y="3392747"/>
            <a:ext cx="902106" cy="1439455"/>
            <a:chOff x="4232725" y="4068350"/>
            <a:chExt cx="133675" cy="213300"/>
          </a:xfrm>
        </p:grpSpPr>
        <p:sp>
          <p:nvSpPr>
            <p:cNvPr id="407" name="Google Shape;407;p35"/>
            <p:cNvSpPr/>
            <p:nvPr/>
          </p:nvSpPr>
          <p:spPr>
            <a:xfrm>
              <a:off x="4248850" y="4133300"/>
              <a:ext cx="56875" cy="148350"/>
            </a:xfrm>
            <a:custGeom>
              <a:avLst/>
              <a:gdLst/>
              <a:ahLst/>
              <a:cxnLst/>
              <a:rect l="l" t="t" r="r" b="b"/>
              <a:pathLst>
                <a:path w="2275" h="5934" extrusionOk="0">
                  <a:moveTo>
                    <a:pt x="2047" y="0"/>
                  </a:moveTo>
                  <a:cubicBezTo>
                    <a:pt x="1991" y="0"/>
                    <a:pt x="1934" y="19"/>
                    <a:pt x="1896" y="57"/>
                  </a:cubicBezTo>
                  <a:cubicBezTo>
                    <a:pt x="38" y="1649"/>
                    <a:pt x="0" y="4834"/>
                    <a:pt x="38" y="5706"/>
                  </a:cubicBezTo>
                  <a:cubicBezTo>
                    <a:pt x="38" y="5820"/>
                    <a:pt x="152" y="5934"/>
                    <a:pt x="303" y="5934"/>
                  </a:cubicBezTo>
                  <a:lnTo>
                    <a:pt x="834" y="5934"/>
                  </a:lnTo>
                  <a:cubicBezTo>
                    <a:pt x="986" y="5934"/>
                    <a:pt x="1062" y="5782"/>
                    <a:pt x="1062" y="5668"/>
                  </a:cubicBezTo>
                  <a:cubicBezTo>
                    <a:pt x="493" y="1498"/>
                    <a:pt x="1744" y="777"/>
                    <a:pt x="2199" y="360"/>
                  </a:cubicBezTo>
                  <a:cubicBezTo>
                    <a:pt x="2275" y="284"/>
                    <a:pt x="2275" y="133"/>
                    <a:pt x="2199" y="57"/>
                  </a:cubicBezTo>
                  <a:cubicBezTo>
                    <a:pt x="2161" y="19"/>
                    <a:pt x="2104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4286750" y="4135650"/>
              <a:ext cx="46475" cy="83450"/>
            </a:xfrm>
            <a:custGeom>
              <a:avLst/>
              <a:gdLst/>
              <a:ahLst/>
              <a:cxnLst/>
              <a:rect l="l" t="t" r="r" b="b"/>
              <a:pathLst>
                <a:path w="1859" h="3338" extrusionOk="0">
                  <a:moveTo>
                    <a:pt x="607" y="1"/>
                  </a:moveTo>
                  <a:lnTo>
                    <a:pt x="607" y="1"/>
                  </a:lnTo>
                  <a:cubicBezTo>
                    <a:pt x="1" y="1025"/>
                    <a:pt x="1" y="2314"/>
                    <a:pt x="645" y="3337"/>
                  </a:cubicBezTo>
                  <a:cubicBezTo>
                    <a:pt x="645" y="3337"/>
                    <a:pt x="1858" y="2162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4233675" y="4123000"/>
              <a:ext cx="68275" cy="59125"/>
            </a:xfrm>
            <a:custGeom>
              <a:avLst/>
              <a:gdLst/>
              <a:ahLst/>
              <a:cxnLst/>
              <a:rect l="l" t="t" r="r" b="b"/>
              <a:pathLst>
                <a:path w="2731" h="2365" extrusionOk="0">
                  <a:moveTo>
                    <a:pt x="1535" y="0"/>
                  </a:moveTo>
                  <a:cubicBezTo>
                    <a:pt x="1403" y="0"/>
                    <a:pt x="1269" y="17"/>
                    <a:pt x="1138" y="52"/>
                  </a:cubicBezTo>
                  <a:cubicBezTo>
                    <a:pt x="0" y="469"/>
                    <a:pt x="304" y="2365"/>
                    <a:pt x="304" y="2365"/>
                  </a:cubicBezTo>
                  <a:cubicBezTo>
                    <a:pt x="835" y="1493"/>
                    <a:pt x="1707" y="810"/>
                    <a:pt x="2730" y="507"/>
                  </a:cubicBezTo>
                  <a:cubicBezTo>
                    <a:pt x="2410" y="186"/>
                    <a:pt x="1977" y="0"/>
                    <a:pt x="1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4232725" y="4097175"/>
              <a:ext cx="71125" cy="38500"/>
            </a:xfrm>
            <a:custGeom>
              <a:avLst/>
              <a:gdLst/>
              <a:ahLst/>
              <a:cxnLst/>
              <a:rect l="l" t="t" r="r" b="b"/>
              <a:pathLst>
                <a:path w="2845" h="1540" extrusionOk="0">
                  <a:moveTo>
                    <a:pt x="1237" y="0"/>
                  </a:moveTo>
                  <a:cubicBezTo>
                    <a:pt x="423" y="0"/>
                    <a:pt x="1" y="592"/>
                    <a:pt x="1" y="592"/>
                  </a:cubicBezTo>
                  <a:cubicBezTo>
                    <a:pt x="160" y="568"/>
                    <a:pt x="319" y="557"/>
                    <a:pt x="478" y="557"/>
                  </a:cubicBezTo>
                  <a:cubicBezTo>
                    <a:pt x="1336" y="557"/>
                    <a:pt x="2160" y="900"/>
                    <a:pt x="2768" y="1540"/>
                  </a:cubicBezTo>
                  <a:cubicBezTo>
                    <a:pt x="2844" y="1047"/>
                    <a:pt x="2617" y="554"/>
                    <a:pt x="2200" y="251"/>
                  </a:cubicBezTo>
                  <a:cubicBezTo>
                    <a:pt x="1835" y="68"/>
                    <a:pt x="1513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4267800" y="4068350"/>
              <a:ext cx="62575" cy="67325"/>
            </a:xfrm>
            <a:custGeom>
              <a:avLst/>
              <a:gdLst/>
              <a:ahLst/>
              <a:cxnLst/>
              <a:rect l="l" t="t" r="r" b="b"/>
              <a:pathLst>
                <a:path w="2503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645" y="759"/>
                    <a:pt x="1138" y="1707"/>
                    <a:pt x="1365" y="2693"/>
                  </a:cubicBezTo>
                  <a:cubicBezTo>
                    <a:pt x="1365" y="2693"/>
                    <a:pt x="2503" y="1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4301925" y="4121525"/>
              <a:ext cx="64475" cy="40700"/>
            </a:xfrm>
            <a:custGeom>
              <a:avLst/>
              <a:gdLst/>
              <a:ahLst/>
              <a:cxnLst/>
              <a:rect l="l" t="t" r="r" b="b"/>
              <a:pathLst>
                <a:path w="2579" h="1628" extrusionOk="0">
                  <a:moveTo>
                    <a:pt x="1056" y="1"/>
                  </a:moveTo>
                  <a:cubicBezTo>
                    <a:pt x="640" y="1"/>
                    <a:pt x="226" y="199"/>
                    <a:pt x="0" y="566"/>
                  </a:cubicBezTo>
                  <a:cubicBezTo>
                    <a:pt x="948" y="566"/>
                    <a:pt x="1858" y="945"/>
                    <a:pt x="2503" y="1627"/>
                  </a:cubicBezTo>
                  <a:cubicBezTo>
                    <a:pt x="2503" y="1627"/>
                    <a:pt x="2578" y="338"/>
                    <a:pt x="1479" y="73"/>
                  </a:cubicBezTo>
                  <a:cubicBezTo>
                    <a:pt x="1343" y="24"/>
                    <a:pt x="1199" y="1"/>
                    <a:pt x="1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4301925" y="4135650"/>
              <a:ext cx="53100" cy="67325"/>
            </a:xfrm>
            <a:custGeom>
              <a:avLst/>
              <a:gdLst/>
              <a:ahLst/>
              <a:cxnLst/>
              <a:rect l="l" t="t" r="r" b="b"/>
              <a:pathLst>
                <a:path w="2124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721" y="759"/>
                    <a:pt x="1251" y="1707"/>
                    <a:pt x="1517" y="2693"/>
                  </a:cubicBezTo>
                  <a:cubicBezTo>
                    <a:pt x="2123" y="11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35"/>
          <p:cNvGrpSpPr/>
          <p:nvPr/>
        </p:nvGrpSpPr>
        <p:grpSpPr>
          <a:xfrm flipH="1">
            <a:off x="76194" y="3486456"/>
            <a:ext cx="802197" cy="1280013"/>
            <a:chOff x="4232725" y="4068350"/>
            <a:chExt cx="133675" cy="213300"/>
          </a:xfrm>
        </p:grpSpPr>
        <p:sp>
          <p:nvSpPr>
            <p:cNvPr id="415" name="Google Shape;415;p35"/>
            <p:cNvSpPr/>
            <p:nvPr/>
          </p:nvSpPr>
          <p:spPr>
            <a:xfrm>
              <a:off x="4248850" y="4133300"/>
              <a:ext cx="56875" cy="148350"/>
            </a:xfrm>
            <a:custGeom>
              <a:avLst/>
              <a:gdLst/>
              <a:ahLst/>
              <a:cxnLst/>
              <a:rect l="l" t="t" r="r" b="b"/>
              <a:pathLst>
                <a:path w="2275" h="5934" extrusionOk="0">
                  <a:moveTo>
                    <a:pt x="2047" y="0"/>
                  </a:moveTo>
                  <a:cubicBezTo>
                    <a:pt x="1991" y="0"/>
                    <a:pt x="1934" y="19"/>
                    <a:pt x="1896" y="57"/>
                  </a:cubicBezTo>
                  <a:cubicBezTo>
                    <a:pt x="38" y="1649"/>
                    <a:pt x="0" y="4834"/>
                    <a:pt x="38" y="5706"/>
                  </a:cubicBezTo>
                  <a:cubicBezTo>
                    <a:pt x="38" y="5820"/>
                    <a:pt x="152" y="5934"/>
                    <a:pt x="303" y="5934"/>
                  </a:cubicBezTo>
                  <a:lnTo>
                    <a:pt x="834" y="5934"/>
                  </a:lnTo>
                  <a:cubicBezTo>
                    <a:pt x="986" y="5934"/>
                    <a:pt x="1062" y="5782"/>
                    <a:pt x="1062" y="5668"/>
                  </a:cubicBezTo>
                  <a:cubicBezTo>
                    <a:pt x="493" y="1498"/>
                    <a:pt x="1744" y="777"/>
                    <a:pt x="2199" y="360"/>
                  </a:cubicBezTo>
                  <a:cubicBezTo>
                    <a:pt x="2275" y="284"/>
                    <a:pt x="2275" y="133"/>
                    <a:pt x="2199" y="57"/>
                  </a:cubicBezTo>
                  <a:cubicBezTo>
                    <a:pt x="2161" y="19"/>
                    <a:pt x="2104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4286750" y="4135650"/>
              <a:ext cx="46475" cy="83450"/>
            </a:xfrm>
            <a:custGeom>
              <a:avLst/>
              <a:gdLst/>
              <a:ahLst/>
              <a:cxnLst/>
              <a:rect l="l" t="t" r="r" b="b"/>
              <a:pathLst>
                <a:path w="1859" h="3338" extrusionOk="0">
                  <a:moveTo>
                    <a:pt x="607" y="1"/>
                  </a:moveTo>
                  <a:lnTo>
                    <a:pt x="607" y="1"/>
                  </a:lnTo>
                  <a:cubicBezTo>
                    <a:pt x="1" y="1025"/>
                    <a:pt x="1" y="2314"/>
                    <a:pt x="645" y="3337"/>
                  </a:cubicBezTo>
                  <a:cubicBezTo>
                    <a:pt x="645" y="3337"/>
                    <a:pt x="1858" y="2162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4233675" y="4123000"/>
              <a:ext cx="68275" cy="59125"/>
            </a:xfrm>
            <a:custGeom>
              <a:avLst/>
              <a:gdLst/>
              <a:ahLst/>
              <a:cxnLst/>
              <a:rect l="l" t="t" r="r" b="b"/>
              <a:pathLst>
                <a:path w="2731" h="2365" extrusionOk="0">
                  <a:moveTo>
                    <a:pt x="1535" y="0"/>
                  </a:moveTo>
                  <a:cubicBezTo>
                    <a:pt x="1403" y="0"/>
                    <a:pt x="1269" y="17"/>
                    <a:pt x="1138" y="52"/>
                  </a:cubicBezTo>
                  <a:cubicBezTo>
                    <a:pt x="0" y="469"/>
                    <a:pt x="304" y="2365"/>
                    <a:pt x="304" y="2365"/>
                  </a:cubicBezTo>
                  <a:cubicBezTo>
                    <a:pt x="835" y="1493"/>
                    <a:pt x="1707" y="810"/>
                    <a:pt x="2730" y="507"/>
                  </a:cubicBezTo>
                  <a:cubicBezTo>
                    <a:pt x="2410" y="186"/>
                    <a:pt x="1977" y="0"/>
                    <a:pt x="1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4232725" y="4097175"/>
              <a:ext cx="71125" cy="38500"/>
            </a:xfrm>
            <a:custGeom>
              <a:avLst/>
              <a:gdLst/>
              <a:ahLst/>
              <a:cxnLst/>
              <a:rect l="l" t="t" r="r" b="b"/>
              <a:pathLst>
                <a:path w="2845" h="1540" extrusionOk="0">
                  <a:moveTo>
                    <a:pt x="1237" y="0"/>
                  </a:moveTo>
                  <a:cubicBezTo>
                    <a:pt x="423" y="0"/>
                    <a:pt x="1" y="592"/>
                    <a:pt x="1" y="592"/>
                  </a:cubicBezTo>
                  <a:cubicBezTo>
                    <a:pt x="160" y="568"/>
                    <a:pt x="319" y="557"/>
                    <a:pt x="478" y="557"/>
                  </a:cubicBezTo>
                  <a:cubicBezTo>
                    <a:pt x="1336" y="557"/>
                    <a:pt x="2160" y="900"/>
                    <a:pt x="2768" y="1540"/>
                  </a:cubicBezTo>
                  <a:cubicBezTo>
                    <a:pt x="2844" y="1047"/>
                    <a:pt x="2617" y="554"/>
                    <a:pt x="2200" y="251"/>
                  </a:cubicBezTo>
                  <a:cubicBezTo>
                    <a:pt x="1835" y="68"/>
                    <a:pt x="1513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4267800" y="4068350"/>
              <a:ext cx="62575" cy="67325"/>
            </a:xfrm>
            <a:custGeom>
              <a:avLst/>
              <a:gdLst/>
              <a:ahLst/>
              <a:cxnLst/>
              <a:rect l="l" t="t" r="r" b="b"/>
              <a:pathLst>
                <a:path w="2503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645" y="759"/>
                    <a:pt x="1138" y="1707"/>
                    <a:pt x="1365" y="2693"/>
                  </a:cubicBezTo>
                  <a:cubicBezTo>
                    <a:pt x="1365" y="2693"/>
                    <a:pt x="2503" y="1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4301925" y="4121525"/>
              <a:ext cx="64475" cy="40700"/>
            </a:xfrm>
            <a:custGeom>
              <a:avLst/>
              <a:gdLst/>
              <a:ahLst/>
              <a:cxnLst/>
              <a:rect l="l" t="t" r="r" b="b"/>
              <a:pathLst>
                <a:path w="2579" h="1628" extrusionOk="0">
                  <a:moveTo>
                    <a:pt x="1056" y="1"/>
                  </a:moveTo>
                  <a:cubicBezTo>
                    <a:pt x="640" y="1"/>
                    <a:pt x="226" y="199"/>
                    <a:pt x="0" y="566"/>
                  </a:cubicBezTo>
                  <a:cubicBezTo>
                    <a:pt x="948" y="566"/>
                    <a:pt x="1858" y="945"/>
                    <a:pt x="2503" y="1627"/>
                  </a:cubicBezTo>
                  <a:cubicBezTo>
                    <a:pt x="2503" y="1627"/>
                    <a:pt x="2578" y="338"/>
                    <a:pt x="1479" y="73"/>
                  </a:cubicBezTo>
                  <a:cubicBezTo>
                    <a:pt x="1343" y="24"/>
                    <a:pt x="1199" y="1"/>
                    <a:pt x="1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4301925" y="4135650"/>
              <a:ext cx="53100" cy="67325"/>
            </a:xfrm>
            <a:custGeom>
              <a:avLst/>
              <a:gdLst/>
              <a:ahLst/>
              <a:cxnLst/>
              <a:rect l="l" t="t" r="r" b="b"/>
              <a:pathLst>
                <a:path w="2124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721" y="759"/>
                    <a:pt x="1251" y="1707"/>
                    <a:pt x="1517" y="2693"/>
                  </a:cubicBezTo>
                  <a:cubicBezTo>
                    <a:pt x="2123" y="11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35"/>
          <p:cNvGrpSpPr/>
          <p:nvPr/>
        </p:nvGrpSpPr>
        <p:grpSpPr>
          <a:xfrm>
            <a:off x="-74175" y="4681800"/>
            <a:ext cx="9292436" cy="461710"/>
            <a:chOff x="-74175" y="4681800"/>
            <a:chExt cx="9292436" cy="461710"/>
          </a:xfrm>
        </p:grpSpPr>
        <p:sp>
          <p:nvSpPr>
            <p:cNvPr id="423" name="Google Shape;423;p35"/>
            <p:cNvSpPr/>
            <p:nvPr/>
          </p:nvSpPr>
          <p:spPr>
            <a:xfrm>
              <a:off x="-74175" y="4754475"/>
              <a:ext cx="9292436" cy="389035"/>
            </a:xfrm>
            <a:custGeom>
              <a:avLst/>
              <a:gdLst/>
              <a:ahLst/>
              <a:cxnLst/>
              <a:rect l="l" t="t" r="r" b="b"/>
              <a:pathLst>
                <a:path w="63355" h="13725" extrusionOk="0">
                  <a:moveTo>
                    <a:pt x="48654" y="1"/>
                  </a:moveTo>
                  <a:cubicBezTo>
                    <a:pt x="48317" y="1"/>
                    <a:pt x="47985" y="13"/>
                    <a:pt x="47658" y="37"/>
                  </a:cubicBezTo>
                  <a:cubicBezTo>
                    <a:pt x="43148" y="340"/>
                    <a:pt x="36524" y="882"/>
                    <a:pt x="31837" y="882"/>
                  </a:cubicBezTo>
                  <a:cubicBezTo>
                    <a:pt x="30061" y="882"/>
                    <a:pt x="28564" y="804"/>
                    <a:pt x="27564" y="606"/>
                  </a:cubicBezTo>
                  <a:cubicBezTo>
                    <a:pt x="25658" y="233"/>
                    <a:pt x="22591" y="22"/>
                    <a:pt x="19451" y="22"/>
                  </a:cubicBezTo>
                  <a:cubicBezTo>
                    <a:pt x="16531" y="22"/>
                    <a:pt x="13548" y="204"/>
                    <a:pt x="11375" y="606"/>
                  </a:cubicBezTo>
                  <a:cubicBezTo>
                    <a:pt x="8000" y="1251"/>
                    <a:pt x="2579" y="1743"/>
                    <a:pt x="0" y="1971"/>
                  </a:cubicBezTo>
                  <a:lnTo>
                    <a:pt x="0" y="13724"/>
                  </a:lnTo>
                  <a:lnTo>
                    <a:pt x="63354" y="13724"/>
                  </a:lnTo>
                  <a:lnTo>
                    <a:pt x="63354" y="2995"/>
                  </a:lnTo>
                  <a:cubicBezTo>
                    <a:pt x="59279" y="2392"/>
                    <a:pt x="53481" y="1"/>
                    <a:pt x="48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-74175" y="4681800"/>
              <a:ext cx="9292436" cy="158647"/>
            </a:xfrm>
            <a:custGeom>
              <a:avLst/>
              <a:gdLst/>
              <a:ahLst/>
              <a:cxnLst/>
              <a:rect l="l" t="t" r="r" b="b"/>
              <a:pathLst>
                <a:path w="63355" h="5597" extrusionOk="0">
                  <a:moveTo>
                    <a:pt x="23626" y="0"/>
                  </a:moveTo>
                  <a:cubicBezTo>
                    <a:pt x="19701" y="0"/>
                    <a:pt x="14694" y="561"/>
                    <a:pt x="11450" y="1161"/>
                  </a:cubicBezTo>
                  <a:cubicBezTo>
                    <a:pt x="8114" y="1805"/>
                    <a:pt x="2616" y="1426"/>
                    <a:pt x="0" y="1653"/>
                  </a:cubicBezTo>
                  <a:lnTo>
                    <a:pt x="0" y="4535"/>
                  </a:lnTo>
                  <a:cubicBezTo>
                    <a:pt x="2579" y="4307"/>
                    <a:pt x="8038" y="3815"/>
                    <a:pt x="11375" y="3170"/>
                  </a:cubicBezTo>
                  <a:cubicBezTo>
                    <a:pt x="13548" y="2768"/>
                    <a:pt x="16531" y="2586"/>
                    <a:pt x="19451" y="2586"/>
                  </a:cubicBezTo>
                  <a:cubicBezTo>
                    <a:pt x="22591" y="2586"/>
                    <a:pt x="25658" y="2797"/>
                    <a:pt x="27564" y="3170"/>
                  </a:cubicBezTo>
                  <a:cubicBezTo>
                    <a:pt x="28564" y="3368"/>
                    <a:pt x="30061" y="3446"/>
                    <a:pt x="31837" y="3446"/>
                  </a:cubicBezTo>
                  <a:cubicBezTo>
                    <a:pt x="36524" y="3446"/>
                    <a:pt x="43148" y="2904"/>
                    <a:pt x="47658" y="2601"/>
                  </a:cubicBezTo>
                  <a:cubicBezTo>
                    <a:pt x="47985" y="2577"/>
                    <a:pt x="48317" y="2565"/>
                    <a:pt x="48654" y="2565"/>
                  </a:cubicBezTo>
                  <a:cubicBezTo>
                    <a:pt x="53481" y="2565"/>
                    <a:pt x="59279" y="4959"/>
                    <a:pt x="63354" y="5597"/>
                  </a:cubicBezTo>
                  <a:lnTo>
                    <a:pt x="63354" y="3701"/>
                  </a:lnTo>
                  <a:cubicBezTo>
                    <a:pt x="59335" y="3102"/>
                    <a:pt x="53546" y="1125"/>
                    <a:pt x="48730" y="1125"/>
                  </a:cubicBezTo>
                  <a:cubicBezTo>
                    <a:pt x="48367" y="1125"/>
                    <a:pt x="48009" y="1137"/>
                    <a:pt x="47658" y="1161"/>
                  </a:cubicBezTo>
                  <a:cubicBezTo>
                    <a:pt x="46217" y="1267"/>
                    <a:pt x="44554" y="1313"/>
                    <a:pt x="42804" y="1313"/>
                  </a:cubicBezTo>
                  <a:cubicBezTo>
                    <a:pt x="37048" y="1313"/>
                    <a:pt x="30355" y="812"/>
                    <a:pt x="27564" y="289"/>
                  </a:cubicBezTo>
                  <a:cubicBezTo>
                    <a:pt x="26530" y="86"/>
                    <a:pt x="25161" y="0"/>
                    <a:pt x="236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"/>
          <p:cNvSpPr txBox="1">
            <a:spLocks noGrp="1"/>
          </p:cNvSpPr>
          <p:nvPr>
            <p:ph type="subTitle" idx="1"/>
          </p:nvPr>
        </p:nvSpPr>
        <p:spPr>
          <a:xfrm>
            <a:off x="865650" y="1850485"/>
            <a:ext cx="2687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 txBox="1">
            <a:spLocks noGrp="1"/>
          </p:cNvSpPr>
          <p:nvPr>
            <p:ph type="subTitle" idx="2"/>
          </p:nvPr>
        </p:nvSpPr>
        <p:spPr>
          <a:xfrm>
            <a:off x="865650" y="3405186"/>
            <a:ext cx="2687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36"/>
          <p:cNvSpPr txBox="1">
            <a:spLocks noGrp="1"/>
          </p:cNvSpPr>
          <p:nvPr>
            <p:ph type="subTitle" idx="3"/>
          </p:nvPr>
        </p:nvSpPr>
        <p:spPr>
          <a:xfrm>
            <a:off x="5590950" y="1856760"/>
            <a:ext cx="2687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36"/>
          <p:cNvSpPr txBox="1">
            <a:spLocks noGrp="1"/>
          </p:cNvSpPr>
          <p:nvPr>
            <p:ph type="subTitle" idx="4"/>
          </p:nvPr>
        </p:nvSpPr>
        <p:spPr>
          <a:xfrm>
            <a:off x="865650" y="1488825"/>
            <a:ext cx="26874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30" name="Google Shape;430;p36"/>
          <p:cNvSpPr txBox="1">
            <a:spLocks noGrp="1"/>
          </p:cNvSpPr>
          <p:nvPr>
            <p:ph type="subTitle" idx="5"/>
          </p:nvPr>
        </p:nvSpPr>
        <p:spPr>
          <a:xfrm>
            <a:off x="865650" y="3036624"/>
            <a:ext cx="26874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31" name="Google Shape;431;p36"/>
          <p:cNvSpPr txBox="1">
            <a:spLocks noGrp="1"/>
          </p:cNvSpPr>
          <p:nvPr>
            <p:ph type="subTitle" idx="6"/>
          </p:nvPr>
        </p:nvSpPr>
        <p:spPr>
          <a:xfrm>
            <a:off x="5590950" y="1488825"/>
            <a:ext cx="26874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32" name="Google Shape;432;p36"/>
          <p:cNvSpPr txBox="1">
            <a:spLocks noGrp="1"/>
          </p:cNvSpPr>
          <p:nvPr>
            <p:ph type="subTitle" idx="7"/>
          </p:nvPr>
        </p:nvSpPr>
        <p:spPr>
          <a:xfrm>
            <a:off x="5590950" y="3405085"/>
            <a:ext cx="2687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8"/>
          </p:nvPr>
        </p:nvSpPr>
        <p:spPr>
          <a:xfrm>
            <a:off x="5590950" y="3036620"/>
            <a:ext cx="26874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34" name="Google Shape;434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435" name="Google Shape;435;p36"/>
          <p:cNvGrpSpPr/>
          <p:nvPr/>
        </p:nvGrpSpPr>
        <p:grpSpPr>
          <a:xfrm flipH="1">
            <a:off x="76090" y="3798322"/>
            <a:ext cx="555553" cy="886453"/>
            <a:chOff x="4232725" y="4068350"/>
            <a:chExt cx="133675" cy="213300"/>
          </a:xfrm>
        </p:grpSpPr>
        <p:sp>
          <p:nvSpPr>
            <p:cNvPr id="436" name="Google Shape;436;p36"/>
            <p:cNvSpPr/>
            <p:nvPr/>
          </p:nvSpPr>
          <p:spPr>
            <a:xfrm>
              <a:off x="4248850" y="4133300"/>
              <a:ext cx="56875" cy="148350"/>
            </a:xfrm>
            <a:custGeom>
              <a:avLst/>
              <a:gdLst/>
              <a:ahLst/>
              <a:cxnLst/>
              <a:rect l="l" t="t" r="r" b="b"/>
              <a:pathLst>
                <a:path w="2275" h="5934" extrusionOk="0">
                  <a:moveTo>
                    <a:pt x="2047" y="0"/>
                  </a:moveTo>
                  <a:cubicBezTo>
                    <a:pt x="1991" y="0"/>
                    <a:pt x="1934" y="19"/>
                    <a:pt x="1896" y="57"/>
                  </a:cubicBezTo>
                  <a:cubicBezTo>
                    <a:pt x="38" y="1649"/>
                    <a:pt x="0" y="4834"/>
                    <a:pt x="38" y="5706"/>
                  </a:cubicBezTo>
                  <a:cubicBezTo>
                    <a:pt x="38" y="5820"/>
                    <a:pt x="152" y="5934"/>
                    <a:pt x="303" y="5934"/>
                  </a:cubicBezTo>
                  <a:lnTo>
                    <a:pt x="834" y="5934"/>
                  </a:lnTo>
                  <a:cubicBezTo>
                    <a:pt x="986" y="5934"/>
                    <a:pt x="1062" y="5782"/>
                    <a:pt x="1062" y="5668"/>
                  </a:cubicBezTo>
                  <a:cubicBezTo>
                    <a:pt x="493" y="1498"/>
                    <a:pt x="1744" y="777"/>
                    <a:pt x="2199" y="360"/>
                  </a:cubicBezTo>
                  <a:cubicBezTo>
                    <a:pt x="2275" y="284"/>
                    <a:pt x="2275" y="133"/>
                    <a:pt x="2199" y="57"/>
                  </a:cubicBezTo>
                  <a:cubicBezTo>
                    <a:pt x="2161" y="19"/>
                    <a:pt x="2104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4286750" y="4135650"/>
              <a:ext cx="46475" cy="83450"/>
            </a:xfrm>
            <a:custGeom>
              <a:avLst/>
              <a:gdLst/>
              <a:ahLst/>
              <a:cxnLst/>
              <a:rect l="l" t="t" r="r" b="b"/>
              <a:pathLst>
                <a:path w="1859" h="3338" extrusionOk="0">
                  <a:moveTo>
                    <a:pt x="607" y="1"/>
                  </a:moveTo>
                  <a:lnTo>
                    <a:pt x="607" y="1"/>
                  </a:lnTo>
                  <a:cubicBezTo>
                    <a:pt x="1" y="1025"/>
                    <a:pt x="1" y="2314"/>
                    <a:pt x="645" y="3337"/>
                  </a:cubicBezTo>
                  <a:cubicBezTo>
                    <a:pt x="645" y="3337"/>
                    <a:pt x="1858" y="2162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4233675" y="4123000"/>
              <a:ext cx="68275" cy="59125"/>
            </a:xfrm>
            <a:custGeom>
              <a:avLst/>
              <a:gdLst/>
              <a:ahLst/>
              <a:cxnLst/>
              <a:rect l="l" t="t" r="r" b="b"/>
              <a:pathLst>
                <a:path w="2731" h="2365" extrusionOk="0">
                  <a:moveTo>
                    <a:pt x="1535" y="0"/>
                  </a:moveTo>
                  <a:cubicBezTo>
                    <a:pt x="1403" y="0"/>
                    <a:pt x="1269" y="17"/>
                    <a:pt x="1138" y="52"/>
                  </a:cubicBezTo>
                  <a:cubicBezTo>
                    <a:pt x="0" y="469"/>
                    <a:pt x="304" y="2365"/>
                    <a:pt x="304" y="2365"/>
                  </a:cubicBezTo>
                  <a:cubicBezTo>
                    <a:pt x="835" y="1493"/>
                    <a:pt x="1707" y="810"/>
                    <a:pt x="2730" y="507"/>
                  </a:cubicBezTo>
                  <a:cubicBezTo>
                    <a:pt x="2410" y="186"/>
                    <a:pt x="1977" y="0"/>
                    <a:pt x="1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4232725" y="4097175"/>
              <a:ext cx="71125" cy="38500"/>
            </a:xfrm>
            <a:custGeom>
              <a:avLst/>
              <a:gdLst/>
              <a:ahLst/>
              <a:cxnLst/>
              <a:rect l="l" t="t" r="r" b="b"/>
              <a:pathLst>
                <a:path w="2845" h="1540" extrusionOk="0">
                  <a:moveTo>
                    <a:pt x="1237" y="0"/>
                  </a:moveTo>
                  <a:cubicBezTo>
                    <a:pt x="423" y="0"/>
                    <a:pt x="1" y="592"/>
                    <a:pt x="1" y="592"/>
                  </a:cubicBezTo>
                  <a:cubicBezTo>
                    <a:pt x="160" y="568"/>
                    <a:pt x="319" y="557"/>
                    <a:pt x="478" y="557"/>
                  </a:cubicBezTo>
                  <a:cubicBezTo>
                    <a:pt x="1336" y="557"/>
                    <a:pt x="2160" y="900"/>
                    <a:pt x="2768" y="1540"/>
                  </a:cubicBezTo>
                  <a:cubicBezTo>
                    <a:pt x="2844" y="1047"/>
                    <a:pt x="2617" y="554"/>
                    <a:pt x="2200" y="251"/>
                  </a:cubicBezTo>
                  <a:cubicBezTo>
                    <a:pt x="1835" y="68"/>
                    <a:pt x="1513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4267800" y="4068350"/>
              <a:ext cx="62575" cy="67325"/>
            </a:xfrm>
            <a:custGeom>
              <a:avLst/>
              <a:gdLst/>
              <a:ahLst/>
              <a:cxnLst/>
              <a:rect l="l" t="t" r="r" b="b"/>
              <a:pathLst>
                <a:path w="2503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645" y="759"/>
                    <a:pt x="1138" y="1707"/>
                    <a:pt x="1365" y="2693"/>
                  </a:cubicBezTo>
                  <a:cubicBezTo>
                    <a:pt x="1365" y="2693"/>
                    <a:pt x="2503" y="1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4301925" y="4121525"/>
              <a:ext cx="64475" cy="40700"/>
            </a:xfrm>
            <a:custGeom>
              <a:avLst/>
              <a:gdLst/>
              <a:ahLst/>
              <a:cxnLst/>
              <a:rect l="l" t="t" r="r" b="b"/>
              <a:pathLst>
                <a:path w="2579" h="1628" extrusionOk="0">
                  <a:moveTo>
                    <a:pt x="1056" y="1"/>
                  </a:moveTo>
                  <a:cubicBezTo>
                    <a:pt x="640" y="1"/>
                    <a:pt x="226" y="199"/>
                    <a:pt x="0" y="566"/>
                  </a:cubicBezTo>
                  <a:cubicBezTo>
                    <a:pt x="948" y="566"/>
                    <a:pt x="1858" y="945"/>
                    <a:pt x="2503" y="1627"/>
                  </a:cubicBezTo>
                  <a:cubicBezTo>
                    <a:pt x="2503" y="1627"/>
                    <a:pt x="2578" y="338"/>
                    <a:pt x="1479" y="73"/>
                  </a:cubicBezTo>
                  <a:cubicBezTo>
                    <a:pt x="1343" y="24"/>
                    <a:pt x="1199" y="1"/>
                    <a:pt x="1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4301925" y="4135650"/>
              <a:ext cx="53100" cy="67325"/>
            </a:xfrm>
            <a:custGeom>
              <a:avLst/>
              <a:gdLst/>
              <a:ahLst/>
              <a:cxnLst/>
              <a:rect l="l" t="t" r="r" b="b"/>
              <a:pathLst>
                <a:path w="2124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721" y="759"/>
                    <a:pt x="1251" y="1707"/>
                    <a:pt x="1517" y="2693"/>
                  </a:cubicBezTo>
                  <a:cubicBezTo>
                    <a:pt x="2123" y="11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6"/>
          <p:cNvGrpSpPr/>
          <p:nvPr/>
        </p:nvGrpSpPr>
        <p:grpSpPr>
          <a:xfrm>
            <a:off x="8430731" y="3956219"/>
            <a:ext cx="555553" cy="886453"/>
            <a:chOff x="4232725" y="4068350"/>
            <a:chExt cx="133675" cy="213300"/>
          </a:xfrm>
        </p:grpSpPr>
        <p:sp>
          <p:nvSpPr>
            <p:cNvPr id="444" name="Google Shape;444;p36"/>
            <p:cNvSpPr/>
            <p:nvPr/>
          </p:nvSpPr>
          <p:spPr>
            <a:xfrm>
              <a:off x="4248850" y="4133300"/>
              <a:ext cx="56875" cy="148350"/>
            </a:xfrm>
            <a:custGeom>
              <a:avLst/>
              <a:gdLst/>
              <a:ahLst/>
              <a:cxnLst/>
              <a:rect l="l" t="t" r="r" b="b"/>
              <a:pathLst>
                <a:path w="2275" h="5934" extrusionOk="0">
                  <a:moveTo>
                    <a:pt x="2047" y="0"/>
                  </a:moveTo>
                  <a:cubicBezTo>
                    <a:pt x="1991" y="0"/>
                    <a:pt x="1934" y="19"/>
                    <a:pt x="1896" y="57"/>
                  </a:cubicBezTo>
                  <a:cubicBezTo>
                    <a:pt x="38" y="1649"/>
                    <a:pt x="0" y="4834"/>
                    <a:pt x="38" y="5706"/>
                  </a:cubicBezTo>
                  <a:cubicBezTo>
                    <a:pt x="38" y="5820"/>
                    <a:pt x="152" y="5934"/>
                    <a:pt x="303" y="5934"/>
                  </a:cubicBezTo>
                  <a:lnTo>
                    <a:pt x="834" y="5934"/>
                  </a:lnTo>
                  <a:cubicBezTo>
                    <a:pt x="986" y="5934"/>
                    <a:pt x="1062" y="5782"/>
                    <a:pt x="1062" y="5668"/>
                  </a:cubicBezTo>
                  <a:cubicBezTo>
                    <a:pt x="493" y="1498"/>
                    <a:pt x="1744" y="777"/>
                    <a:pt x="2199" y="360"/>
                  </a:cubicBezTo>
                  <a:cubicBezTo>
                    <a:pt x="2275" y="284"/>
                    <a:pt x="2275" y="133"/>
                    <a:pt x="2199" y="57"/>
                  </a:cubicBezTo>
                  <a:cubicBezTo>
                    <a:pt x="2161" y="19"/>
                    <a:pt x="2104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4286750" y="4135650"/>
              <a:ext cx="46475" cy="83450"/>
            </a:xfrm>
            <a:custGeom>
              <a:avLst/>
              <a:gdLst/>
              <a:ahLst/>
              <a:cxnLst/>
              <a:rect l="l" t="t" r="r" b="b"/>
              <a:pathLst>
                <a:path w="1859" h="3338" extrusionOk="0">
                  <a:moveTo>
                    <a:pt x="607" y="1"/>
                  </a:moveTo>
                  <a:lnTo>
                    <a:pt x="607" y="1"/>
                  </a:lnTo>
                  <a:cubicBezTo>
                    <a:pt x="1" y="1025"/>
                    <a:pt x="1" y="2314"/>
                    <a:pt x="645" y="3337"/>
                  </a:cubicBezTo>
                  <a:cubicBezTo>
                    <a:pt x="645" y="3337"/>
                    <a:pt x="1858" y="2162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4233675" y="4123000"/>
              <a:ext cx="68275" cy="59125"/>
            </a:xfrm>
            <a:custGeom>
              <a:avLst/>
              <a:gdLst/>
              <a:ahLst/>
              <a:cxnLst/>
              <a:rect l="l" t="t" r="r" b="b"/>
              <a:pathLst>
                <a:path w="2731" h="2365" extrusionOk="0">
                  <a:moveTo>
                    <a:pt x="1535" y="0"/>
                  </a:moveTo>
                  <a:cubicBezTo>
                    <a:pt x="1403" y="0"/>
                    <a:pt x="1269" y="17"/>
                    <a:pt x="1138" y="52"/>
                  </a:cubicBezTo>
                  <a:cubicBezTo>
                    <a:pt x="0" y="469"/>
                    <a:pt x="304" y="2365"/>
                    <a:pt x="304" y="2365"/>
                  </a:cubicBezTo>
                  <a:cubicBezTo>
                    <a:pt x="835" y="1493"/>
                    <a:pt x="1707" y="810"/>
                    <a:pt x="2730" y="507"/>
                  </a:cubicBezTo>
                  <a:cubicBezTo>
                    <a:pt x="2410" y="186"/>
                    <a:pt x="1977" y="0"/>
                    <a:pt x="1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4232725" y="4097175"/>
              <a:ext cx="71125" cy="38500"/>
            </a:xfrm>
            <a:custGeom>
              <a:avLst/>
              <a:gdLst/>
              <a:ahLst/>
              <a:cxnLst/>
              <a:rect l="l" t="t" r="r" b="b"/>
              <a:pathLst>
                <a:path w="2845" h="1540" extrusionOk="0">
                  <a:moveTo>
                    <a:pt x="1237" y="0"/>
                  </a:moveTo>
                  <a:cubicBezTo>
                    <a:pt x="423" y="0"/>
                    <a:pt x="1" y="592"/>
                    <a:pt x="1" y="592"/>
                  </a:cubicBezTo>
                  <a:cubicBezTo>
                    <a:pt x="160" y="568"/>
                    <a:pt x="319" y="557"/>
                    <a:pt x="478" y="557"/>
                  </a:cubicBezTo>
                  <a:cubicBezTo>
                    <a:pt x="1336" y="557"/>
                    <a:pt x="2160" y="900"/>
                    <a:pt x="2768" y="1540"/>
                  </a:cubicBezTo>
                  <a:cubicBezTo>
                    <a:pt x="2844" y="1047"/>
                    <a:pt x="2617" y="554"/>
                    <a:pt x="2200" y="251"/>
                  </a:cubicBezTo>
                  <a:cubicBezTo>
                    <a:pt x="1835" y="68"/>
                    <a:pt x="1513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4267800" y="4068350"/>
              <a:ext cx="62575" cy="67325"/>
            </a:xfrm>
            <a:custGeom>
              <a:avLst/>
              <a:gdLst/>
              <a:ahLst/>
              <a:cxnLst/>
              <a:rect l="l" t="t" r="r" b="b"/>
              <a:pathLst>
                <a:path w="2503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645" y="759"/>
                    <a:pt x="1138" y="1707"/>
                    <a:pt x="1365" y="2693"/>
                  </a:cubicBezTo>
                  <a:cubicBezTo>
                    <a:pt x="1365" y="2693"/>
                    <a:pt x="2503" y="1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4301925" y="4121525"/>
              <a:ext cx="64475" cy="40700"/>
            </a:xfrm>
            <a:custGeom>
              <a:avLst/>
              <a:gdLst/>
              <a:ahLst/>
              <a:cxnLst/>
              <a:rect l="l" t="t" r="r" b="b"/>
              <a:pathLst>
                <a:path w="2579" h="1628" extrusionOk="0">
                  <a:moveTo>
                    <a:pt x="1056" y="1"/>
                  </a:moveTo>
                  <a:cubicBezTo>
                    <a:pt x="640" y="1"/>
                    <a:pt x="226" y="199"/>
                    <a:pt x="0" y="566"/>
                  </a:cubicBezTo>
                  <a:cubicBezTo>
                    <a:pt x="948" y="566"/>
                    <a:pt x="1858" y="945"/>
                    <a:pt x="2503" y="1627"/>
                  </a:cubicBezTo>
                  <a:cubicBezTo>
                    <a:pt x="2503" y="1627"/>
                    <a:pt x="2578" y="338"/>
                    <a:pt x="1479" y="73"/>
                  </a:cubicBezTo>
                  <a:cubicBezTo>
                    <a:pt x="1343" y="24"/>
                    <a:pt x="1199" y="1"/>
                    <a:pt x="1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4301925" y="4135650"/>
              <a:ext cx="53100" cy="67325"/>
            </a:xfrm>
            <a:custGeom>
              <a:avLst/>
              <a:gdLst/>
              <a:ahLst/>
              <a:cxnLst/>
              <a:rect l="l" t="t" r="r" b="b"/>
              <a:pathLst>
                <a:path w="2124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721" y="759"/>
                    <a:pt x="1251" y="1707"/>
                    <a:pt x="1517" y="2693"/>
                  </a:cubicBezTo>
                  <a:cubicBezTo>
                    <a:pt x="2123" y="11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3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7"/>
          <p:cNvSpPr txBox="1">
            <a:spLocks noGrp="1"/>
          </p:cNvSpPr>
          <p:nvPr>
            <p:ph type="title"/>
          </p:nvPr>
        </p:nvSpPr>
        <p:spPr>
          <a:xfrm>
            <a:off x="788725" y="3045050"/>
            <a:ext cx="2243100" cy="8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53" name="Google Shape;453;p37"/>
          <p:cNvSpPr txBox="1">
            <a:spLocks noGrp="1"/>
          </p:cNvSpPr>
          <p:nvPr>
            <p:ph type="subTitle" idx="1"/>
          </p:nvPr>
        </p:nvSpPr>
        <p:spPr>
          <a:xfrm>
            <a:off x="788725" y="3786972"/>
            <a:ext cx="224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37"/>
          <p:cNvSpPr txBox="1">
            <a:spLocks noGrp="1"/>
          </p:cNvSpPr>
          <p:nvPr>
            <p:ph type="title" idx="2"/>
          </p:nvPr>
        </p:nvSpPr>
        <p:spPr>
          <a:xfrm>
            <a:off x="3450495" y="3045050"/>
            <a:ext cx="2243100" cy="8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55" name="Google Shape;455;p37"/>
          <p:cNvSpPr txBox="1">
            <a:spLocks noGrp="1"/>
          </p:cNvSpPr>
          <p:nvPr>
            <p:ph type="subTitle" idx="3"/>
          </p:nvPr>
        </p:nvSpPr>
        <p:spPr>
          <a:xfrm>
            <a:off x="3450492" y="3786972"/>
            <a:ext cx="224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37"/>
          <p:cNvSpPr txBox="1">
            <a:spLocks noGrp="1"/>
          </p:cNvSpPr>
          <p:nvPr>
            <p:ph type="title" idx="4"/>
          </p:nvPr>
        </p:nvSpPr>
        <p:spPr>
          <a:xfrm>
            <a:off x="788725" y="1485575"/>
            <a:ext cx="2243100" cy="8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5"/>
          </p:nvPr>
        </p:nvSpPr>
        <p:spPr>
          <a:xfrm>
            <a:off x="788700" y="2233430"/>
            <a:ext cx="224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37"/>
          <p:cNvSpPr txBox="1">
            <a:spLocks noGrp="1"/>
          </p:cNvSpPr>
          <p:nvPr>
            <p:ph type="title" idx="6"/>
          </p:nvPr>
        </p:nvSpPr>
        <p:spPr>
          <a:xfrm>
            <a:off x="3450491" y="1485575"/>
            <a:ext cx="2243100" cy="8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59" name="Google Shape;459;p37"/>
          <p:cNvSpPr txBox="1">
            <a:spLocks noGrp="1"/>
          </p:cNvSpPr>
          <p:nvPr>
            <p:ph type="subTitle" idx="7"/>
          </p:nvPr>
        </p:nvSpPr>
        <p:spPr>
          <a:xfrm>
            <a:off x="3450406" y="2233430"/>
            <a:ext cx="224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37"/>
          <p:cNvSpPr txBox="1">
            <a:spLocks noGrp="1"/>
          </p:cNvSpPr>
          <p:nvPr>
            <p:ph type="title" idx="8"/>
          </p:nvPr>
        </p:nvSpPr>
        <p:spPr>
          <a:xfrm>
            <a:off x="6112180" y="1485575"/>
            <a:ext cx="2243100" cy="8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61" name="Google Shape;461;p37"/>
          <p:cNvSpPr txBox="1">
            <a:spLocks noGrp="1"/>
          </p:cNvSpPr>
          <p:nvPr>
            <p:ph type="subTitle" idx="9"/>
          </p:nvPr>
        </p:nvSpPr>
        <p:spPr>
          <a:xfrm>
            <a:off x="6112193" y="2233427"/>
            <a:ext cx="224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title" idx="13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37"/>
          <p:cNvSpPr/>
          <p:nvPr/>
        </p:nvSpPr>
        <p:spPr>
          <a:xfrm flipH="1">
            <a:off x="249395" y="143664"/>
            <a:ext cx="360970" cy="241884"/>
          </a:xfrm>
          <a:custGeom>
            <a:avLst/>
            <a:gdLst/>
            <a:ahLst/>
            <a:cxnLst/>
            <a:rect l="l" t="t" r="r" b="b"/>
            <a:pathLst>
              <a:path w="3792" h="2541" extrusionOk="0">
                <a:moveTo>
                  <a:pt x="3792" y="0"/>
                </a:moveTo>
                <a:lnTo>
                  <a:pt x="3792" y="0"/>
                </a:lnTo>
                <a:cubicBezTo>
                  <a:pt x="3033" y="228"/>
                  <a:pt x="2427" y="835"/>
                  <a:pt x="2237" y="1593"/>
                </a:cubicBezTo>
                <a:cubicBezTo>
                  <a:pt x="1831" y="1282"/>
                  <a:pt x="1335" y="1122"/>
                  <a:pt x="843" y="1122"/>
                </a:cubicBezTo>
                <a:cubicBezTo>
                  <a:pt x="554" y="1122"/>
                  <a:pt x="267" y="1177"/>
                  <a:pt x="0" y="1290"/>
                </a:cubicBezTo>
                <a:cubicBezTo>
                  <a:pt x="98" y="1279"/>
                  <a:pt x="195" y="1273"/>
                  <a:pt x="292" y="1273"/>
                </a:cubicBezTo>
                <a:cubicBezTo>
                  <a:pt x="1208" y="1273"/>
                  <a:pt x="2060" y="1752"/>
                  <a:pt x="2540" y="2541"/>
                </a:cubicBezTo>
                <a:cubicBezTo>
                  <a:pt x="2427" y="1517"/>
                  <a:pt x="2920" y="531"/>
                  <a:pt x="379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7"/>
          <p:cNvGrpSpPr/>
          <p:nvPr/>
        </p:nvGrpSpPr>
        <p:grpSpPr>
          <a:xfrm>
            <a:off x="-177200" y="4551006"/>
            <a:ext cx="9498332" cy="592504"/>
            <a:chOff x="-177200" y="4551006"/>
            <a:chExt cx="9498332" cy="592504"/>
          </a:xfrm>
        </p:grpSpPr>
        <p:sp>
          <p:nvSpPr>
            <p:cNvPr id="465" name="Google Shape;465;p37"/>
            <p:cNvSpPr/>
            <p:nvPr/>
          </p:nvSpPr>
          <p:spPr>
            <a:xfrm rot="10800000" flipH="1">
              <a:off x="-177200" y="4551006"/>
              <a:ext cx="9498332" cy="460470"/>
            </a:xfrm>
            <a:custGeom>
              <a:avLst/>
              <a:gdLst/>
              <a:ahLst/>
              <a:cxnLst/>
              <a:rect l="l" t="t" r="r" b="b"/>
              <a:pathLst>
                <a:path w="63393" h="13346" extrusionOk="0">
                  <a:moveTo>
                    <a:pt x="32303" y="0"/>
                  </a:moveTo>
                  <a:cubicBezTo>
                    <a:pt x="19678" y="0"/>
                    <a:pt x="8266" y="2351"/>
                    <a:pt x="1" y="6218"/>
                  </a:cubicBezTo>
                  <a:lnTo>
                    <a:pt x="1" y="12550"/>
                  </a:lnTo>
                  <a:cubicBezTo>
                    <a:pt x="3214" y="11867"/>
                    <a:pt x="6512" y="11526"/>
                    <a:pt x="9816" y="11526"/>
                  </a:cubicBezTo>
                  <a:cubicBezTo>
                    <a:pt x="10918" y="11526"/>
                    <a:pt x="12019" y="11564"/>
                    <a:pt x="13119" y="11640"/>
                  </a:cubicBezTo>
                  <a:cubicBezTo>
                    <a:pt x="19372" y="12108"/>
                    <a:pt x="25329" y="12576"/>
                    <a:pt x="29926" y="12576"/>
                  </a:cubicBezTo>
                  <a:cubicBezTo>
                    <a:pt x="30542" y="12576"/>
                    <a:pt x="31133" y="12568"/>
                    <a:pt x="31697" y="12550"/>
                  </a:cubicBezTo>
                  <a:cubicBezTo>
                    <a:pt x="35730" y="12454"/>
                    <a:pt x="41062" y="12006"/>
                    <a:pt x="45225" y="12006"/>
                  </a:cubicBezTo>
                  <a:cubicBezTo>
                    <a:pt x="45993" y="12006"/>
                    <a:pt x="46720" y="12022"/>
                    <a:pt x="47393" y="12057"/>
                  </a:cubicBezTo>
                  <a:cubicBezTo>
                    <a:pt x="51146" y="12284"/>
                    <a:pt x="58995" y="13194"/>
                    <a:pt x="63393" y="13346"/>
                  </a:cubicBezTo>
                  <a:lnTo>
                    <a:pt x="63393" y="5687"/>
                  </a:lnTo>
                  <a:cubicBezTo>
                    <a:pt x="55241" y="2161"/>
                    <a:pt x="44322" y="0"/>
                    <a:pt x="323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" name="Google Shape;466;p37"/>
            <p:cNvGrpSpPr/>
            <p:nvPr/>
          </p:nvGrpSpPr>
          <p:grpSpPr>
            <a:xfrm>
              <a:off x="-74175" y="4681800"/>
              <a:ext cx="9292436" cy="461710"/>
              <a:chOff x="-74175" y="4681800"/>
              <a:chExt cx="9292436" cy="461710"/>
            </a:xfrm>
          </p:grpSpPr>
          <p:sp>
            <p:nvSpPr>
              <p:cNvPr id="467" name="Google Shape;467;p37"/>
              <p:cNvSpPr/>
              <p:nvPr/>
            </p:nvSpPr>
            <p:spPr>
              <a:xfrm>
                <a:off x="-74175" y="4754475"/>
                <a:ext cx="9292436" cy="389035"/>
              </a:xfrm>
              <a:custGeom>
                <a:avLst/>
                <a:gdLst/>
                <a:ahLst/>
                <a:cxnLst/>
                <a:rect l="l" t="t" r="r" b="b"/>
                <a:pathLst>
                  <a:path w="63355" h="13725" extrusionOk="0">
                    <a:moveTo>
                      <a:pt x="48654" y="1"/>
                    </a:moveTo>
                    <a:cubicBezTo>
                      <a:pt x="48317" y="1"/>
                      <a:pt x="47985" y="13"/>
                      <a:pt x="47658" y="37"/>
                    </a:cubicBezTo>
                    <a:cubicBezTo>
                      <a:pt x="43148" y="340"/>
                      <a:pt x="36524" y="882"/>
                      <a:pt x="31837" y="882"/>
                    </a:cubicBezTo>
                    <a:cubicBezTo>
                      <a:pt x="30061" y="882"/>
                      <a:pt x="28564" y="804"/>
                      <a:pt x="27564" y="606"/>
                    </a:cubicBezTo>
                    <a:cubicBezTo>
                      <a:pt x="25658" y="233"/>
                      <a:pt x="22591" y="22"/>
                      <a:pt x="19451" y="22"/>
                    </a:cubicBezTo>
                    <a:cubicBezTo>
                      <a:pt x="16531" y="22"/>
                      <a:pt x="13548" y="204"/>
                      <a:pt x="11375" y="606"/>
                    </a:cubicBezTo>
                    <a:cubicBezTo>
                      <a:pt x="8000" y="1251"/>
                      <a:pt x="2579" y="1743"/>
                      <a:pt x="0" y="1971"/>
                    </a:cubicBezTo>
                    <a:lnTo>
                      <a:pt x="0" y="13724"/>
                    </a:lnTo>
                    <a:lnTo>
                      <a:pt x="63354" y="13724"/>
                    </a:lnTo>
                    <a:lnTo>
                      <a:pt x="63354" y="2995"/>
                    </a:lnTo>
                    <a:cubicBezTo>
                      <a:pt x="59279" y="2392"/>
                      <a:pt x="53481" y="1"/>
                      <a:pt x="48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7"/>
              <p:cNvSpPr/>
              <p:nvPr/>
            </p:nvSpPr>
            <p:spPr>
              <a:xfrm>
                <a:off x="-74175" y="4681800"/>
                <a:ext cx="9292436" cy="158647"/>
              </a:xfrm>
              <a:custGeom>
                <a:avLst/>
                <a:gdLst/>
                <a:ahLst/>
                <a:cxnLst/>
                <a:rect l="l" t="t" r="r" b="b"/>
                <a:pathLst>
                  <a:path w="63355" h="5597" extrusionOk="0">
                    <a:moveTo>
                      <a:pt x="23626" y="0"/>
                    </a:moveTo>
                    <a:cubicBezTo>
                      <a:pt x="19701" y="0"/>
                      <a:pt x="14694" y="561"/>
                      <a:pt x="11450" y="1161"/>
                    </a:cubicBezTo>
                    <a:cubicBezTo>
                      <a:pt x="8114" y="1805"/>
                      <a:pt x="2616" y="1426"/>
                      <a:pt x="0" y="1653"/>
                    </a:cubicBezTo>
                    <a:lnTo>
                      <a:pt x="0" y="4535"/>
                    </a:lnTo>
                    <a:cubicBezTo>
                      <a:pt x="2579" y="4307"/>
                      <a:pt x="8038" y="3815"/>
                      <a:pt x="11375" y="3170"/>
                    </a:cubicBezTo>
                    <a:cubicBezTo>
                      <a:pt x="13548" y="2768"/>
                      <a:pt x="16531" y="2586"/>
                      <a:pt x="19451" y="2586"/>
                    </a:cubicBezTo>
                    <a:cubicBezTo>
                      <a:pt x="22591" y="2586"/>
                      <a:pt x="25658" y="2797"/>
                      <a:pt x="27564" y="3170"/>
                    </a:cubicBezTo>
                    <a:cubicBezTo>
                      <a:pt x="28564" y="3368"/>
                      <a:pt x="30061" y="3446"/>
                      <a:pt x="31837" y="3446"/>
                    </a:cubicBezTo>
                    <a:cubicBezTo>
                      <a:pt x="36524" y="3446"/>
                      <a:pt x="43148" y="2904"/>
                      <a:pt x="47658" y="2601"/>
                    </a:cubicBezTo>
                    <a:cubicBezTo>
                      <a:pt x="47985" y="2577"/>
                      <a:pt x="48317" y="2565"/>
                      <a:pt x="48654" y="2565"/>
                    </a:cubicBezTo>
                    <a:cubicBezTo>
                      <a:pt x="53481" y="2565"/>
                      <a:pt x="59279" y="4959"/>
                      <a:pt x="63354" y="5597"/>
                    </a:cubicBezTo>
                    <a:lnTo>
                      <a:pt x="63354" y="3701"/>
                    </a:lnTo>
                    <a:cubicBezTo>
                      <a:pt x="59335" y="3102"/>
                      <a:pt x="53546" y="1125"/>
                      <a:pt x="48730" y="1125"/>
                    </a:cubicBezTo>
                    <a:cubicBezTo>
                      <a:pt x="48367" y="1125"/>
                      <a:pt x="48009" y="1137"/>
                      <a:pt x="47658" y="1161"/>
                    </a:cubicBezTo>
                    <a:cubicBezTo>
                      <a:pt x="46217" y="1267"/>
                      <a:pt x="44554" y="1313"/>
                      <a:pt x="42804" y="1313"/>
                    </a:cubicBezTo>
                    <a:cubicBezTo>
                      <a:pt x="37048" y="1313"/>
                      <a:pt x="30355" y="812"/>
                      <a:pt x="27564" y="289"/>
                    </a:cubicBezTo>
                    <a:cubicBezTo>
                      <a:pt x="26530" y="86"/>
                      <a:pt x="25161" y="0"/>
                      <a:pt x="236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9" name="Google Shape;469;p37"/>
          <p:cNvGrpSpPr/>
          <p:nvPr/>
        </p:nvGrpSpPr>
        <p:grpSpPr>
          <a:xfrm>
            <a:off x="91463" y="3924512"/>
            <a:ext cx="892191" cy="1018081"/>
            <a:chOff x="91463" y="3924512"/>
            <a:chExt cx="892191" cy="1018081"/>
          </a:xfrm>
        </p:grpSpPr>
        <p:grpSp>
          <p:nvGrpSpPr>
            <p:cNvPr id="470" name="Google Shape;470;p37"/>
            <p:cNvGrpSpPr/>
            <p:nvPr/>
          </p:nvGrpSpPr>
          <p:grpSpPr>
            <a:xfrm flipH="1">
              <a:off x="91463" y="3924512"/>
              <a:ext cx="638044" cy="1018081"/>
              <a:chOff x="4232725" y="4068350"/>
              <a:chExt cx="133675" cy="213300"/>
            </a:xfrm>
          </p:grpSpPr>
          <p:sp>
            <p:nvSpPr>
              <p:cNvPr id="471" name="Google Shape;471;p37"/>
              <p:cNvSpPr/>
              <p:nvPr/>
            </p:nvSpPr>
            <p:spPr>
              <a:xfrm>
                <a:off x="4248850" y="4133300"/>
                <a:ext cx="56875" cy="14835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5934" extrusionOk="0">
                    <a:moveTo>
                      <a:pt x="2047" y="0"/>
                    </a:moveTo>
                    <a:cubicBezTo>
                      <a:pt x="1991" y="0"/>
                      <a:pt x="1934" y="19"/>
                      <a:pt x="1896" y="57"/>
                    </a:cubicBezTo>
                    <a:cubicBezTo>
                      <a:pt x="38" y="1649"/>
                      <a:pt x="0" y="4834"/>
                      <a:pt x="38" y="5706"/>
                    </a:cubicBezTo>
                    <a:cubicBezTo>
                      <a:pt x="38" y="5820"/>
                      <a:pt x="152" y="5934"/>
                      <a:pt x="303" y="5934"/>
                    </a:cubicBezTo>
                    <a:lnTo>
                      <a:pt x="834" y="5934"/>
                    </a:lnTo>
                    <a:cubicBezTo>
                      <a:pt x="986" y="5934"/>
                      <a:pt x="1062" y="5782"/>
                      <a:pt x="1062" y="5668"/>
                    </a:cubicBezTo>
                    <a:cubicBezTo>
                      <a:pt x="493" y="1498"/>
                      <a:pt x="1744" y="777"/>
                      <a:pt x="2199" y="360"/>
                    </a:cubicBezTo>
                    <a:cubicBezTo>
                      <a:pt x="2275" y="284"/>
                      <a:pt x="2275" y="133"/>
                      <a:pt x="2199" y="57"/>
                    </a:cubicBezTo>
                    <a:cubicBezTo>
                      <a:pt x="2161" y="19"/>
                      <a:pt x="2104" y="0"/>
                      <a:pt x="2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7"/>
              <p:cNvSpPr/>
              <p:nvPr/>
            </p:nvSpPr>
            <p:spPr>
              <a:xfrm>
                <a:off x="4286750" y="4135650"/>
                <a:ext cx="464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38" extrusionOk="0">
                    <a:moveTo>
                      <a:pt x="607" y="1"/>
                    </a:moveTo>
                    <a:lnTo>
                      <a:pt x="607" y="1"/>
                    </a:lnTo>
                    <a:cubicBezTo>
                      <a:pt x="1" y="1025"/>
                      <a:pt x="1" y="2314"/>
                      <a:pt x="645" y="3337"/>
                    </a:cubicBezTo>
                    <a:cubicBezTo>
                      <a:pt x="645" y="3337"/>
                      <a:pt x="1858" y="2162"/>
                      <a:pt x="6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7"/>
              <p:cNvSpPr/>
              <p:nvPr/>
            </p:nvSpPr>
            <p:spPr>
              <a:xfrm>
                <a:off x="4233675" y="4123000"/>
                <a:ext cx="6827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65" extrusionOk="0">
                    <a:moveTo>
                      <a:pt x="1535" y="0"/>
                    </a:moveTo>
                    <a:cubicBezTo>
                      <a:pt x="1403" y="0"/>
                      <a:pt x="1269" y="17"/>
                      <a:pt x="1138" y="52"/>
                    </a:cubicBezTo>
                    <a:cubicBezTo>
                      <a:pt x="0" y="469"/>
                      <a:pt x="304" y="2365"/>
                      <a:pt x="304" y="2365"/>
                    </a:cubicBezTo>
                    <a:cubicBezTo>
                      <a:pt x="835" y="1493"/>
                      <a:pt x="1707" y="810"/>
                      <a:pt x="2730" y="507"/>
                    </a:cubicBezTo>
                    <a:cubicBezTo>
                      <a:pt x="2410" y="186"/>
                      <a:pt x="1977" y="0"/>
                      <a:pt x="15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7"/>
              <p:cNvSpPr/>
              <p:nvPr/>
            </p:nvSpPr>
            <p:spPr>
              <a:xfrm>
                <a:off x="4232725" y="4097175"/>
                <a:ext cx="71125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1540" extrusionOk="0">
                    <a:moveTo>
                      <a:pt x="1237" y="0"/>
                    </a:moveTo>
                    <a:cubicBezTo>
                      <a:pt x="423" y="0"/>
                      <a:pt x="1" y="592"/>
                      <a:pt x="1" y="592"/>
                    </a:cubicBezTo>
                    <a:cubicBezTo>
                      <a:pt x="160" y="568"/>
                      <a:pt x="319" y="557"/>
                      <a:pt x="478" y="557"/>
                    </a:cubicBezTo>
                    <a:cubicBezTo>
                      <a:pt x="1336" y="557"/>
                      <a:pt x="2160" y="900"/>
                      <a:pt x="2768" y="1540"/>
                    </a:cubicBezTo>
                    <a:cubicBezTo>
                      <a:pt x="2844" y="1047"/>
                      <a:pt x="2617" y="554"/>
                      <a:pt x="2200" y="251"/>
                    </a:cubicBezTo>
                    <a:cubicBezTo>
                      <a:pt x="1835" y="68"/>
                      <a:pt x="1513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7"/>
              <p:cNvSpPr/>
              <p:nvPr/>
            </p:nvSpPr>
            <p:spPr>
              <a:xfrm>
                <a:off x="4267800" y="4068350"/>
                <a:ext cx="625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5" y="759"/>
                      <a:pt x="1138" y="1707"/>
                      <a:pt x="1365" y="2693"/>
                    </a:cubicBezTo>
                    <a:cubicBezTo>
                      <a:pt x="1365" y="2693"/>
                      <a:pt x="2503" y="15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7"/>
              <p:cNvSpPr/>
              <p:nvPr/>
            </p:nvSpPr>
            <p:spPr>
              <a:xfrm>
                <a:off x="4301925" y="4121525"/>
                <a:ext cx="644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1628" extrusionOk="0">
                    <a:moveTo>
                      <a:pt x="1056" y="1"/>
                    </a:moveTo>
                    <a:cubicBezTo>
                      <a:pt x="640" y="1"/>
                      <a:pt x="226" y="199"/>
                      <a:pt x="0" y="566"/>
                    </a:cubicBezTo>
                    <a:cubicBezTo>
                      <a:pt x="948" y="566"/>
                      <a:pt x="1858" y="945"/>
                      <a:pt x="2503" y="1627"/>
                    </a:cubicBezTo>
                    <a:cubicBezTo>
                      <a:pt x="2503" y="1627"/>
                      <a:pt x="2578" y="338"/>
                      <a:pt x="1479" y="73"/>
                    </a:cubicBezTo>
                    <a:cubicBezTo>
                      <a:pt x="1343" y="24"/>
                      <a:pt x="1199" y="1"/>
                      <a:pt x="1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4301925" y="4135650"/>
                <a:ext cx="5310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21" y="759"/>
                      <a:pt x="1251" y="1707"/>
                      <a:pt x="1517" y="2693"/>
                    </a:cubicBezTo>
                    <a:cubicBezTo>
                      <a:pt x="2123" y="11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37"/>
            <p:cNvGrpSpPr/>
            <p:nvPr/>
          </p:nvGrpSpPr>
          <p:grpSpPr>
            <a:xfrm>
              <a:off x="651726" y="4412873"/>
              <a:ext cx="331928" cy="529603"/>
              <a:chOff x="4232725" y="4068350"/>
              <a:chExt cx="133675" cy="213300"/>
            </a:xfrm>
          </p:grpSpPr>
          <p:sp>
            <p:nvSpPr>
              <p:cNvPr id="479" name="Google Shape;479;p37"/>
              <p:cNvSpPr/>
              <p:nvPr/>
            </p:nvSpPr>
            <p:spPr>
              <a:xfrm>
                <a:off x="4248850" y="4133300"/>
                <a:ext cx="56875" cy="14835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5934" extrusionOk="0">
                    <a:moveTo>
                      <a:pt x="2047" y="0"/>
                    </a:moveTo>
                    <a:cubicBezTo>
                      <a:pt x="1991" y="0"/>
                      <a:pt x="1934" y="19"/>
                      <a:pt x="1896" y="57"/>
                    </a:cubicBezTo>
                    <a:cubicBezTo>
                      <a:pt x="38" y="1649"/>
                      <a:pt x="0" y="4834"/>
                      <a:pt x="38" y="5706"/>
                    </a:cubicBezTo>
                    <a:cubicBezTo>
                      <a:pt x="38" y="5820"/>
                      <a:pt x="152" y="5934"/>
                      <a:pt x="303" y="5934"/>
                    </a:cubicBezTo>
                    <a:lnTo>
                      <a:pt x="834" y="5934"/>
                    </a:lnTo>
                    <a:cubicBezTo>
                      <a:pt x="986" y="5934"/>
                      <a:pt x="1062" y="5782"/>
                      <a:pt x="1062" y="5668"/>
                    </a:cubicBezTo>
                    <a:cubicBezTo>
                      <a:pt x="493" y="1498"/>
                      <a:pt x="1744" y="777"/>
                      <a:pt x="2199" y="360"/>
                    </a:cubicBezTo>
                    <a:cubicBezTo>
                      <a:pt x="2275" y="284"/>
                      <a:pt x="2275" y="133"/>
                      <a:pt x="2199" y="57"/>
                    </a:cubicBezTo>
                    <a:cubicBezTo>
                      <a:pt x="2161" y="19"/>
                      <a:pt x="2104" y="0"/>
                      <a:pt x="20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7"/>
              <p:cNvSpPr/>
              <p:nvPr/>
            </p:nvSpPr>
            <p:spPr>
              <a:xfrm>
                <a:off x="4286750" y="4135650"/>
                <a:ext cx="464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38" extrusionOk="0">
                    <a:moveTo>
                      <a:pt x="607" y="1"/>
                    </a:moveTo>
                    <a:lnTo>
                      <a:pt x="607" y="1"/>
                    </a:lnTo>
                    <a:cubicBezTo>
                      <a:pt x="1" y="1025"/>
                      <a:pt x="1" y="2314"/>
                      <a:pt x="645" y="3337"/>
                    </a:cubicBezTo>
                    <a:cubicBezTo>
                      <a:pt x="645" y="3337"/>
                      <a:pt x="1858" y="2162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7"/>
              <p:cNvSpPr/>
              <p:nvPr/>
            </p:nvSpPr>
            <p:spPr>
              <a:xfrm>
                <a:off x="4233675" y="4123000"/>
                <a:ext cx="6827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65" extrusionOk="0">
                    <a:moveTo>
                      <a:pt x="1535" y="0"/>
                    </a:moveTo>
                    <a:cubicBezTo>
                      <a:pt x="1403" y="0"/>
                      <a:pt x="1269" y="17"/>
                      <a:pt x="1138" y="52"/>
                    </a:cubicBezTo>
                    <a:cubicBezTo>
                      <a:pt x="0" y="469"/>
                      <a:pt x="304" y="2365"/>
                      <a:pt x="304" y="2365"/>
                    </a:cubicBezTo>
                    <a:cubicBezTo>
                      <a:pt x="835" y="1493"/>
                      <a:pt x="1707" y="810"/>
                      <a:pt x="2730" y="507"/>
                    </a:cubicBezTo>
                    <a:cubicBezTo>
                      <a:pt x="2410" y="186"/>
                      <a:pt x="1977" y="0"/>
                      <a:pt x="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4232725" y="4097175"/>
                <a:ext cx="71125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1540" extrusionOk="0">
                    <a:moveTo>
                      <a:pt x="1237" y="0"/>
                    </a:moveTo>
                    <a:cubicBezTo>
                      <a:pt x="423" y="0"/>
                      <a:pt x="1" y="592"/>
                      <a:pt x="1" y="592"/>
                    </a:cubicBezTo>
                    <a:cubicBezTo>
                      <a:pt x="160" y="568"/>
                      <a:pt x="319" y="557"/>
                      <a:pt x="478" y="557"/>
                    </a:cubicBezTo>
                    <a:cubicBezTo>
                      <a:pt x="1336" y="557"/>
                      <a:pt x="2160" y="900"/>
                      <a:pt x="2768" y="1540"/>
                    </a:cubicBezTo>
                    <a:cubicBezTo>
                      <a:pt x="2844" y="1047"/>
                      <a:pt x="2617" y="554"/>
                      <a:pt x="2200" y="251"/>
                    </a:cubicBezTo>
                    <a:cubicBezTo>
                      <a:pt x="1835" y="68"/>
                      <a:pt x="1513" y="0"/>
                      <a:pt x="1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7"/>
              <p:cNvSpPr/>
              <p:nvPr/>
            </p:nvSpPr>
            <p:spPr>
              <a:xfrm>
                <a:off x="4267800" y="4068350"/>
                <a:ext cx="625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5" y="759"/>
                      <a:pt x="1138" y="1707"/>
                      <a:pt x="1365" y="2693"/>
                    </a:cubicBezTo>
                    <a:cubicBezTo>
                      <a:pt x="1365" y="2693"/>
                      <a:pt x="2503" y="1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7"/>
              <p:cNvSpPr/>
              <p:nvPr/>
            </p:nvSpPr>
            <p:spPr>
              <a:xfrm>
                <a:off x="4301925" y="4121525"/>
                <a:ext cx="644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1628" extrusionOk="0">
                    <a:moveTo>
                      <a:pt x="1056" y="1"/>
                    </a:moveTo>
                    <a:cubicBezTo>
                      <a:pt x="640" y="1"/>
                      <a:pt x="226" y="199"/>
                      <a:pt x="0" y="566"/>
                    </a:cubicBezTo>
                    <a:cubicBezTo>
                      <a:pt x="948" y="566"/>
                      <a:pt x="1858" y="945"/>
                      <a:pt x="2503" y="1627"/>
                    </a:cubicBezTo>
                    <a:cubicBezTo>
                      <a:pt x="2503" y="1627"/>
                      <a:pt x="2578" y="338"/>
                      <a:pt x="1479" y="73"/>
                    </a:cubicBezTo>
                    <a:cubicBezTo>
                      <a:pt x="1343" y="24"/>
                      <a:pt x="1199" y="1"/>
                      <a:pt x="1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4301925" y="4135650"/>
                <a:ext cx="5310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21" y="759"/>
                      <a:pt x="1251" y="1707"/>
                      <a:pt x="1517" y="2693"/>
                    </a:cubicBezTo>
                    <a:cubicBezTo>
                      <a:pt x="2123" y="11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38"/>
          <p:cNvGrpSpPr/>
          <p:nvPr/>
        </p:nvGrpSpPr>
        <p:grpSpPr>
          <a:xfrm>
            <a:off x="-74175" y="4681800"/>
            <a:ext cx="9292436" cy="461710"/>
            <a:chOff x="-74175" y="4681800"/>
            <a:chExt cx="9292436" cy="461710"/>
          </a:xfrm>
        </p:grpSpPr>
        <p:sp>
          <p:nvSpPr>
            <p:cNvPr id="488" name="Google Shape;488;p38"/>
            <p:cNvSpPr/>
            <p:nvPr/>
          </p:nvSpPr>
          <p:spPr>
            <a:xfrm>
              <a:off x="-74175" y="4754475"/>
              <a:ext cx="9292436" cy="389035"/>
            </a:xfrm>
            <a:custGeom>
              <a:avLst/>
              <a:gdLst/>
              <a:ahLst/>
              <a:cxnLst/>
              <a:rect l="l" t="t" r="r" b="b"/>
              <a:pathLst>
                <a:path w="63355" h="13725" extrusionOk="0">
                  <a:moveTo>
                    <a:pt x="48654" y="1"/>
                  </a:moveTo>
                  <a:cubicBezTo>
                    <a:pt x="48317" y="1"/>
                    <a:pt x="47985" y="13"/>
                    <a:pt x="47658" y="37"/>
                  </a:cubicBezTo>
                  <a:cubicBezTo>
                    <a:pt x="43148" y="340"/>
                    <a:pt x="36524" y="882"/>
                    <a:pt x="31837" y="882"/>
                  </a:cubicBezTo>
                  <a:cubicBezTo>
                    <a:pt x="30061" y="882"/>
                    <a:pt x="28564" y="804"/>
                    <a:pt x="27564" y="606"/>
                  </a:cubicBezTo>
                  <a:cubicBezTo>
                    <a:pt x="25658" y="233"/>
                    <a:pt x="22591" y="22"/>
                    <a:pt x="19451" y="22"/>
                  </a:cubicBezTo>
                  <a:cubicBezTo>
                    <a:pt x="16531" y="22"/>
                    <a:pt x="13548" y="204"/>
                    <a:pt x="11375" y="606"/>
                  </a:cubicBezTo>
                  <a:cubicBezTo>
                    <a:pt x="8000" y="1251"/>
                    <a:pt x="2579" y="1743"/>
                    <a:pt x="0" y="1971"/>
                  </a:cubicBezTo>
                  <a:lnTo>
                    <a:pt x="0" y="13724"/>
                  </a:lnTo>
                  <a:lnTo>
                    <a:pt x="63354" y="13724"/>
                  </a:lnTo>
                  <a:lnTo>
                    <a:pt x="63354" y="2995"/>
                  </a:lnTo>
                  <a:cubicBezTo>
                    <a:pt x="59279" y="2392"/>
                    <a:pt x="53481" y="1"/>
                    <a:pt x="48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-74175" y="4681800"/>
              <a:ext cx="9292436" cy="158647"/>
            </a:xfrm>
            <a:custGeom>
              <a:avLst/>
              <a:gdLst/>
              <a:ahLst/>
              <a:cxnLst/>
              <a:rect l="l" t="t" r="r" b="b"/>
              <a:pathLst>
                <a:path w="63355" h="5597" extrusionOk="0">
                  <a:moveTo>
                    <a:pt x="23626" y="0"/>
                  </a:moveTo>
                  <a:cubicBezTo>
                    <a:pt x="19701" y="0"/>
                    <a:pt x="14694" y="561"/>
                    <a:pt x="11450" y="1161"/>
                  </a:cubicBezTo>
                  <a:cubicBezTo>
                    <a:pt x="8114" y="1805"/>
                    <a:pt x="2616" y="1426"/>
                    <a:pt x="0" y="1653"/>
                  </a:cubicBezTo>
                  <a:lnTo>
                    <a:pt x="0" y="4535"/>
                  </a:lnTo>
                  <a:cubicBezTo>
                    <a:pt x="2579" y="4307"/>
                    <a:pt x="8038" y="3815"/>
                    <a:pt x="11375" y="3170"/>
                  </a:cubicBezTo>
                  <a:cubicBezTo>
                    <a:pt x="13548" y="2768"/>
                    <a:pt x="16531" y="2586"/>
                    <a:pt x="19451" y="2586"/>
                  </a:cubicBezTo>
                  <a:cubicBezTo>
                    <a:pt x="22591" y="2586"/>
                    <a:pt x="25658" y="2797"/>
                    <a:pt x="27564" y="3170"/>
                  </a:cubicBezTo>
                  <a:cubicBezTo>
                    <a:pt x="28564" y="3368"/>
                    <a:pt x="30061" y="3446"/>
                    <a:pt x="31837" y="3446"/>
                  </a:cubicBezTo>
                  <a:cubicBezTo>
                    <a:pt x="36524" y="3446"/>
                    <a:pt x="43148" y="2904"/>
                    <a:pt x="47658" y="2601"/>
                  </a:cubicBezTo>
                  <a:cubicBezTo>
                    <a:pt x="47985" y="2577"/>
                    <a:pt x="48317" y="2565"/>
                    <a:pt x="48654" y="2565"/>
                  </a:cubicBezTo>
                  <a:cubicBezTo>
                    <a:pt x="53481" y="2565"/>
                    <a:pt x="59279" y="4959"/>
                    <a:pt x="63354" y="5597"/>
                  </a:cubicBezTo>
                  <a:lnTo>
                    <a:pt x="63354" y="3701"/>
                  </a:lnTo>
                  <a:cubicBezTo>
                    <a:pt x="59335" y="3102"/>
                    <a:pt x="53546" y="1125"/>
                    <a:pt x="48730" y="1125"/>
                  </a:cubicBezTo>
                  <a:cubicBezTo>
                    <a:pt x="48367" y="1125"/>
                    <a:pt x="48009" y="1137"/>
                    <a:pt x="47658" y="1161"/>
                  </a:cubicBezTo>
                  <a:cubicBezTo>
                    <a:pt x="46217" y="1267"/>
                    <a:pt x="44554" y="1313"/>
                    <a:pt x="42804" y="1313"/>
                  </a:cubicBezTo>
                  <a:cubicBezTo>
                    <a:pt x="37048" y="1313"/>
                    <a:pt x="30355" y="812"/>
                    <a:pt x="27564" y="289"/>
                  </a:cubicBezTo>
                  <a:cubicBezTo>
                    <a:pt x="26530" y="86"/>
                    <a:pt x="25161" y="0"/>
                    <a:pt x="236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0" name="Google Shape;490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91" name="Google Shape;491;p38"/>
          <p:cNvSpPr txBox="1">
            <a:spLocks noGrp="1"/>
          </p:cNvSpPr>
          <p:nvPr>
            <p:ph type="subTitle" idx="1"/>
          </p:nvPr>
        </p:nvSpPr>
        <p:spPr>
          <a:xfrm>
            <a:off x="713268" y="2031200"/>
            <a:ext cx="243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38"/>
          <p:cNvSpPr txBox="1">
            <a:spLocks noGrp="1"/>
          </p:cNvSpPr>
          <p:nvPr>
            <p:ph type="subTitle" idx="2"/>
          </p:nvPr>
        </p:nvSpPr>
        <p:spPr>
          <a:xfrm>
            <a:off x="713275" y="1265161"/>
            <a:ext cx="2430300" cy="8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93" name="Google Shape;493;p38"/>
          <p:cNvSpPr txBox="1">
            <a:spLocks noGrp="1"/>
          </p:cNvSpPr>
          <p:nvPr>
            <p:ph type="subTitle" idx="3"/>
          </p:nvPr>
        </p:nvSpPr>
        <p:spPr>
          <a:xfrm>
            <a:off x="6000417" y="2031211"/>
            <a:ext cx="243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38"/>
          <p:cNvSpPr txBox="1">
            <a:spLocks noGrp="1"/>
          </p:cNvSpPr>
          <p:nvPr>
            <p:ph type="subTitle" idx="4"/>
          </p:nvPr>
        </p:nvSpPr>
        <p:spPr>
          <a:xfrm>
            <a:off x="6000421" y="1265075"/>
            <a:ext cx="2430300" cy="8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95" name="Google Shape;495;p38"/>
          <p:cNvSpPr txBox="1">
            <a:spLocks noGrp="1"/>
          </p:cNvSpPr>
          <p:nvPr>
            <p:ph type="subTitle" idx="5"/>
          </p:nvPr>
        </p:nvSpPr>
        <p:spPr>
          <a:xfrm>
            <a:off x="3356750" y="2031457"/>
            <a:ext cx="243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38"/>
          <p:cNvSpPr txBox="1">
            <a:spLocks noGrp="1"/>
          </p:cNvSpPr>
          <p:nvPr>
            <p:ph type="subTitle" idx="6"/>
          </p:nvPr>
        </p:nvSpPr>
        <p:spPr>
          <a:xfrm>
            <a:off x="3356750" y="1265075"/>
            <a:ext cx="2430300" cy="8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97" name="Google Shape;497;p38"/>
          <p:cNvSpPr txBox="1">
            <a:spLocks noGrp="1"/>
          </p:cNvSpPr>
          <p:nvPr>
            <p:ph type="subTitle" idx="7"/>
          </p:nvPr>
        </p:nvSpPr>
        <p:spPr>
          <a:xfrm>
            <a:off x="3356850" y="3599105"/>
            <a:ext cx="243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38"/>
          <p:cNvSpPr txBox="1">
            <a:spLocks noGrp="1"/>
          </p:cNvSpPr>
          <p:nvPr>
            <p:ph type="subTitle" idx="8"/>
          </p:nvPr>
        </p:nvSpPr>
        <p:spPr>
          <a:xfrm>
            <a:off x="3356858" y="2829261"/>
            <a:ext cx="2430300" cy="8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99" name="Google Shape;499;p38"/>
          <p:cNvSpPr txBox="1">
            <a:spLocks noGrp="1"/>
          </p:cNvSpPr>
          <p:nvPr>
            <p:ph type="subTitle" idx="9"/>
          </p:nvPr>
        </p:nvSpPr>
        <p:spPr>
          <a:xfrm>
            <a:off x="713218" y="3595796"/>
            <a:ext cx="243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38"/>
          <p:cNvSpPr txBox="1">
            <a:spLocks noGrp="1"/>
          </p:cNvSpPr>
          <p:nvPr>
            <p:ph type="subTitle" idx="13"/>
          </p:nvPr>
        </p:nvSpPr>
        <p:spPr>
          <a:xfrm>
            <a:off x="713225" y="2829267"/>
            <a:ext cx="2430300" cy="8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501" name="Google Shape;501;p38"/>
          <p:cNvSpPr txBox="1">
            <a:spLocks noGrp="1"/>
          </p:cNvSpPr>
          <p:nvPr>
            <p:ph type="subTitle" idx="14"/>
          </p:nvPr>
        </p:nvSpPr>
        <p:spPr>
          <a:xfrm>
            <a:off x="6000417" y="3594825"/>
            <a:ext cx="243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38"/>
          <p:cNvSpPr txBox="1">
            <a:spLocks noGrp="1"/>
          </p:cNvSpPr>
          <p:nvPr>
            <p:ph type="subTitle" idx="15"/>
          </p:nvPr>
        </p:nvSpPr>
        <p:spPr>
          <a:xfrm>
            <a:off x="6000425" y="2829240"/>
            <a:ext cx="2430300" cy="8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ra"/>
              <a:buNone/>
              <a:defRPr sz="22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503" name="Google Shape;503;p38"/>
          <p:cNvGrpSpPr/>
          <p:nvPr/>
        </p:nvGrpSpPr>
        <p:grpSpPr>
          <a:xfrm>
            <a:off x="81515" y="3953997"/>
            <a:ext cx="555553" cy="886453"/>
            <a:chOff x="4232725" y="4068350"/>
            <a:chExt cx="133675" cy="213300"/>
          </a:xfrm>
        </p:grpSpPr>
        <p:sp>
          <p:nvSpPr>
            <p:cNvPr id="504" name="Google Shape;504;p38"/>
            <p:cNvSpPr/>
            <p:nvPr/>
          </p:nvSpPr>
          <p:spPr>
            <a:xfrm>
              <a:off x="4248850" y="4133300"/>
              <a:ext cx="56875" cy="148350"/>
            </a:xfrm>
            <a:custGeom>
              <a:avLst/>
              <a:gdLst/>
              <a:ahLst/>
              <a:cxnLst/>
              <a:rect l="l" t="t" r="r" b="b"/>
              <a:pathLst>
                <a:path w="2275" h="5934" extrusionOk="0">
                  <a:moveTo>
                    <a:pt x="2047" y="0"/>
                  </a:moveTo>
                  <a:cubicBezTo>
                    <a:pt x="1991" y="0"/>
                    <a:pt x="1934" y="19"/>
                    <a:pt x="1896" y="57"/>
                  </a:cubicBezTo>
                  <a:cubicBezTo>
                    <a:pt x="38" y="1649"/>
                    <a:pt x="0" y="4834"/>
                    <a:pt x="38" y="5706"/>
                  </a:cubicBezTo>
                  <a:cubicBezTo>
                    <a:pt x="38" y="5820"/>
                    <a:pt x="152" y="5934"/>
                    <a:pt x="303" y="5934"/>
                  </a:cubicBezTo>
                  <a:lnTo>
                    <a:pt x="834" y="5934"/>
                  </a:lnTo>
                  <a:cubicBezTo>
                    <a:pt x="986" y="5934"/>
                    <a:pt x="1062" y="5782"/>
                    <a:pt x="1062" y="5668"/>
                  </a:cubicBezTo>
                  <a:cubicBezTo>
                    <a:pt x="493" y="1498"/>
                    <a:pt x="1744" y="777"/>
                    <a:pt x="2199" y="360"/>
                  </a:cubicBezTo>
                  <a:cubicBezTo>
                    <a:pt x="2275" y="284"/>
                    <a:pt x="2275" y="133"/>
                    <a:pt x="2199" y="57"/>
                  </a:cubicBezTo>
                  <a:cubicBezTo>
                    <a:pt x="2161" y="19"/>
                    <a:pt x="2104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8"/>
            <p:cNvSpPr/>
            <p:nvPr/>
          </p:nvSpPr>
          <p:spPr>
            <a:xfrm>
              <a:off x="4286750" y="4135650"/>
              <a:ext cx="46475" cy="83450"/>
            </a:xfrm>
            <a:custGeom>
              <a:avLst/>
              <a:gdLst/>
              <a:ahLst/>
              <a:cxnLst/>
              <a:rect l="l" t="t" r="r" b="b"/>
              <a:pathLst>
                <a:path w="1859" h="3338" extrusionOk="0">
                  <a:moveTo>
                    <a:pt x="607" y="1"/>
                  </a:moveTo>
                  <a:lnTo>
                    <a:pt x="607" y="1"/>
                  </a:lnTo>
                  <a:cubicBezTo>
                    <a:pt x="1" y="1025"/>
                    <a:pt x="1" y="2314"/>
                    <a:pt x="645" y="3337"/>
                  </a:cubicBezTo>
                  <a:cubicBezTo>
                    <a:pt x="645" y="3337"/>
                    <a:pt x="1858" y="2162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4233675" y="4123000"/>
              <a:ext cx="68275" cy="59125"/>
            </a:xfrm>
            <a:custGeom>
              <a:avLst/>
              <a:gdLst/>
              <a:ahLst/>
              <a:cxnLst/>
              <a:rect l="l" t="t" r="r" b="b"/>
              <a:pathLst>
                <a:path w="2731" h="2365" extrusionOk="0">
                  <a:moveTo>
                    <a:pt x="1535" y="0"/>
                  </a:moveTo>
                  <a:cubicBezTo>
                    <a:pt x="1403" y="0"/>
                    <a:pt x="1269" y="17"/>
                    <a:pt x="1138" y="52"/>
                  </a:cubicBezTo>
                  <a:cubicBezTo>
                    <a:pt x="0" y="469"/>
                    <a:pt x="304" y="2365"/>
                    <a:pt x="304" y="2365"/>
                  </a:cubicBezTo>
                  <a:cubicBezTo>
                    <a:pt x="835" y="1493"/>
                    <a:pt x="1707" y="810"/>
                    <a:pt x="2730" y="507"/>
                  </a:cubicBezTo>
                  <a:cubicBezTo>
                    <a:pt x="2410" y="186"/>
                    <a:pt x="1977" y="0"/>
                    <a:pt x="1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4232725" y="4097175"/>
              <a:ext cx="71125" cy="38500"/>
            </a:xfrm>
            <a:custGeom>
              <a:avLst/>
              <a:gdLst/>
              <a:ahLst/>
              <a:cxnLst/>
              <a:rect l="l" t="t" r="r" b="b"/>
              <a:pathLst>
                <a:path w="2845" h="1540" extrusionOk="0">
                  <a:moveTo>
                    <a:pt x="1237" y="0"/>
                  </a:moveTo>
                  <a:cubicBezTo>
                    <a:pt x="423" y="0"/>
                    <a:pt x="1" y="592"/>
                    <a:pt x="1" y="592"/>
                  </a:cubicBezTo>
                  <a:cubicBezTo>
                    <a:pt x="160" y="568"/>
                    <a:pt x="319" y="557"/>
                    <a:pt x="478" y="557"/>
                  </a:cubicBezTo>
                  <a:cubicBezTo>
                    <a:pt x="1336" y="557"/>
                    <a:pt x="2160" y="900"/>
                    <a:pt x="2768" y="1540"/>
                  </a:cubicBezTo>
                  <a:cubicBezTo>
                    <a:pt x="2844" y="1047"/>
                    <a:pt x="2617" y="554"/>
                    <a:pt x="2200" y="251"/>
                  </a:cubicBezTo>
                  <a:cubicBezTo>
                    <a:pt x="1835" y="68"/>
                    <a:pt x="1513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8"/>
            <p:cNvSpPr/>
            <p:nvPr/>
          </p:nvSpPr>
          <p:spPr>
            <a:xfrm>
              <a:off x="4267800" y="4068350"/>
              <a:ext cx="62575" cy="67325"/>
            </a:xfrm>
            <a:custGeom>
              <a:avLst/>
              <a:gdLst/>
              <a:ahLst/>
              <a:cxnLst/>
              <a:rect l="l" t="t" r="r" b="b"/>
              <a:pathLst>
                <a:path w="2503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645" y="759"/>
                    <a:pt x="1138" y="1707"/>
                    <a:pt x="1365" y="2693"/>
                  </a:cubicBezTo>
                  <a:cubicBezTo>
                    <a:pt x="1365" y="2693"/>
                    <a:pt x="2503" y="1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4301925" y="4121525"/>
              <a:ext cx="64475" cy="40700"/>
            </a:xfrm>
            <a:custGeom>
              <a:avLst/>
              <a:gdLst/>
              <a:ahLst/>
              <a:cxnLst/>
              <a:rect l="l" t="t" r="r" b="b"/>
              <a:pathLst>
                <a:path w="2579" h="1628" extrusionOk="0">
                  <a:moveTo>
                    <a:pt x="1056" y="1"/>
                  </a:moveTo>
                  <a:cubicBezTo>
                    <a:pt x="640" y="1"/>
                    <a:pt x="226" y="199"/>
                    <a:pt x="0" y="566"/>
                  </a:cubicBezTo>
                  <a:cubicBezTo>
                    <a:pt x="948" y="566"/>
                    <a:pt x="1858" y="945"/>
                    <a:pt x="2503" y="1627"/>
                  </a:cubicBezTo>
                  <a:cubicBezTo>
                    <a:pt x="2503" y="1627"/>
                    <a:pt x="2578" y="338"/>
                    <a:pt x="1479" y="73"/>
                  </a:cubicBezTo>
                  <a:cubicBezTo>
                    <a:pt x="1343" y="24"/>
                    <a:pt x="1199" y="1"/>
                    <a:pt x="1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4301925" y="4135650"/>
              <a:ext cx="53100" cy="67325"/>
            </a:xfrm>
            <a:custGeom>
              <a:avLst/>
              <a:gdLst/>
              <a:ahLst/>
              <a:cxnLst/>
              <a:rect l="l" t="t" r="r" b="b"/>
              <a:pathLst>
                <a:path w="2124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721" y="759"/>
                    <a:pt x="1251" y="1707"/>
                    <a:pt x="1517" y="2693"/>
                  </a:cubicBezTo>
                  <a:cubicBezTo>
                    <a:pt x="2123" y="11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8"/>
          <p:cNvGrpSpPr/>
          <p:nvPr/>
        </p:nvGrpSpPr>
        <p:grpSpPr>
          <a:xfrm flipH="1">
            <a:off x="8430793" y="3697197"/>
            <a:ext cx="716498" cy="1143267"/>
            <a:chOff x="4232725" y="4068350"/>
            <a:chExt cx="133675" cy="213300"/>
          </a:xfrm>
        </p:grpSpPr>
        <p:sp>
          <p:nvSpPr>
            <p:cNvPr id="512" name="Google Shape;512;p38"/>
            <p:cNvSpPr/>
            <p:nvPr/>
          </p:nvSpPr>
          <p:spPr>
            <a:xfrm>
              <a:off x="4248850" y="4133300"/>
              <a:ext cx="56875" cy="148350"/>
            </a:xfrm>
            <a:custGeom>
              <a:avLst/>
              <a:gdLst/>
              <a:ahLst/>
              <a:cxnLst/>
              <a:rect l="l" t="t" r="r" b="b"/>
              <a:pathLst>
                <a:path w="2275" h="5934" extrusionOk="0">
                  <a:moveTo>
                    <a:pt x="2047" y="0"/>
                  </a:moveTo>
                  <a:cubicBezTo>
                    <a:pt x="1991" y="0"/>
                    <a:pt x="1934" y="19"/>
                    <a:pt x="1896" y="57"/>
                  </a:cubicBezTo>
                  <a:cubicBezTo>
                    <a:pt x="38" y="1649"/>
                    <a:pt x="0" y="4834"/>
                    <a:pt x="38" y="5706"/>
                  </a:cubicBezTo>
                  <a:cubicBezTo>
                    <a:pt x="38" y="5820"/>
                    <a:pt x="152" y="5934"/>
                    <a:pt x="303" y="5934"/>
                  </a:cubicBezTo>
                  <a:lnTo>
                    <a:pt x="834" y="5934"/>
                  </a:lnTo>
                  <a:cubicBezTo>
                    <a:pt x="986" y="5934"/>
                    <a:pt x="1062" y="5782"/>
                    <a:pt x="1062" y="5668"/>
                  </a:cubicBezTo>
                  <a:cubicBezTo>
                    <a:pt x="493" y="1498"/>
                    <a:pt x="1744" y="777"/>
                    <a:pt x="2199" y="360"/>
                  </a:cubicBezTo>
                  <a:cubicBezTo>
                    <a:pt x="2275" y="284"/>
                    <a:pt x="2275" y="133"/>
                    <a:pt x="2199" y="57"/>
                  </a:cubicBezTo>
                  <a:cubicBezTo>
                    <a:pt x="2161" y="19"/>
                    <a:pt x="2104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4286750" y="4135650"/>
              <a:ext cx="46475" cy="83450"/>
            </a:xfrm>
            <a:custGeom>
              <a:avLst/>
              <a:gdLst/>
              <a:ahLst/>
              <a:cxnLst/>
              <a:rect l="l" t="t" r="r" b="b"/>
              <a:pathLst>
                <a:path w="1859" h="3338" extrusionOk="0">
                  <a:moveTo>
                    <a:pt x="607" y="1"/>
                  </a:moveTo>
                  <a:lnTo>
                    <a:pt x="607" y="1"/>
                  </a:lnTo>
                  <a:cubicBezTo>
                    <a:pt x="1" y="1025"/>
                    <a:pt x="1" y="2314"/>
                    <a:pt x="645" y="3337"/>
                  </a:cubicBezTo>
                  <a:cubicBezTo>
                    <a:pt x="645" y="3337"/>
                    <a:pt x="1858" y="2162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4233675" y="4123000"/>
              <a:ext cx="68275" cy="59125"/>
            </a:xfrm>
            <a:custGeom>
              <a:avLst/>
              <a:gdLst/>
              <a:ahLst/>
              <a:cxnLst/>
              <a:rect l="l" t="t" r="r" b="b"/>
              <a:pathLst>
                <a:path w="2731" h="2365" extrusionOk="0">
                  <a:moveTo>
                    <a:pt x="1535" y="0"/>
                  </a:moveTo>
                  <a:cubicBezTo>
                    <a:pt x="1403" y="0"/>
                    <a:pt x="1269" y="17"/>
                    <a:pt x="1138" y="52"/>
                  </a:cubicBezTo>
                  <a:cubicBezTo>
                    <a:pt x="0" y="469"/>
                    <a:pt x="304" y="2365"/>
                    <a:pt x="304" y="2365"/>
                  </a:cubicBezTo>
                  <a:cubicBezTo>
                    <a:pt x="835" y="1493"/>
                    <a:pt x="1707" y="810"/>
                    <a:pt x="2730" y="507"/>
                  </a:cubicBezTo>
                  <a:cubicBezTo>
                    <a:pt x="2410" y="186"/>
                    <a:pt x="1977" y="0"/>
                    <a:pt x="1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4232725" y="4097175"/>
              <a:ext cx="71125" cy="38500"/>
            </a:xfrm>
            <a:custGeom>
              <a:avLst/>
              <a:gdLst/>
              <a:ahLst/>
              <a:cxnLst/>
              <a:rect l="l" t="t" r="r" b="b"/>
              <a:pathLst>
                <a:path w="2845" h="1540" extrusionOk="0">
                  <a:moveTo>
                    <a:pt x="1237" y="0"/>
                  </a:moveTo>
                  <a:cubicBezTo>
                    <a:pt x="423" y="0"/>
                    <a:pt x="1" y="592"/>
                    <a:pt x="1" y="592"/>
                  </a:cubicBezTo>
                  <a:cubicBezTo>
                    <a:pt x="160" y="568"/>
                    <a:pt x="319" y="557"/>
                    <a:pt x="478" y="557"/>
                  </a:cubicBezTo>
                  <a:cubicBezTo>
                    <a:pt x="1336" y="557"/>
                    <a:pt x="2160" y="900"/>
                    <a:pt x="2768" y="1540"/>
                  </a:cubicBezTo>
                  <a:cubicBezTo>
                    <a:pt x="2844" y="1047"/>
                    <a:pt x="2617" y="554"/>
                    <a:pt x="2200" y="251"/>
                  </a:cubicBezTo>
                  <a:cubicBezTo>
                    <a:pt x="1835" y="68"/>
                    <a:pt x="1513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4267800" y="4068350"/>
              <a:ext cx="62575" cy="67325"/>
            </a:xfrm>
            <a:custGeom>
              <a:avLst/>
              <a:gdLst/>
              <a:ahLst/>
              <a:cxnLst/>
              <a:rect l="l" t="t" r="r" b="b"/>
              <a:pathLst>
                <a:path w="2503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645" y="759"/>
                    <a:pt x="1138" y="1707"/>
                    <a:pt x="1365" y="2693"/>
                  </a:cubicBezTo>
                  <a:cubicBezTo>
                    <a:pt x="1365" y="2693"/>
                    <a:pt x="2503" y="1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4301925" y="4121525"/>
              <a:ext cx="64475" cy="40700"/>
            </a:xfrm>
            <a:custGeom>
              <a:avLst/>
              <a:gdLst/>
              <a:ahLst/>
              <a:cxnLst/>
              <a:rect l="l" t="t" r="r" b="b"/>
              <a:pathLst>
                <a:path w="2579" h="1628" extrusionOk="0">
                  <a:moveTo>
                    <a:pt x="1056" y="1"/>
                  </a:moveTo>
                  <a:cubicBezTo>
                    <a:pt x="640" y="1"/>
                    <a:pt x="226" y="199"/>
                    <a:pt x="0" y="566"/>
                  </a:cubicBezTo>
                  <a:cubicBezTo>
                    <a:pt x="948" y="566"/>
                    <a:pt x="1858" y="945"/>
                    <a:pt x="2503" y="1627"/>
                  </a:cubicBezTo>
                  <a:cubicBezTo>
                    <a:pt x="2503" y="1627"/>
                    <a:pt x="2578" y="338"/>
                    <a:pt x="1479" y="73"/>
                  </a:cubicBezTo>
                  <a:cubicBezTo>
                    <a:pt x="1343" y="24"/>
                    <a:pt x="1199" y="1"/>
                    <a:pt x="1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4301925" y="4135650"/>
              <a:ext cx="53100" cy="67325"/>
            </a:xfrm>
            <a:custGeom>
              <a:avLst/>
              <a:gdLst/>
              <a:ahLst/>
              <a:cxnLst/>
              <a:rect l="l" t="t" r="r" b="b"/>
              <a:pathLst>
                <a:path w="2124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721" y="759"/>
                    <a:pt x="1251" y="1707"/>
                    <a:pt x="1517" y="2693"/>
                  </a:cubicBezTo>
                  <a:cubicBezTo>
                    <a:pt x="2123" y="11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>
            <a:spLocks noGrp="1"/>
          </p:cNvSpPr>
          <p:nvPr>
            <p:ph type="title"/>
          </p:nvPr>
        </p:nvSpPr>
        <p:spPr>
          <a:xfrm>
            <a:off x="2396975" y="445025"/>
            <a:ext cx="4350000" cy="9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39"/>
          <p:cNvSpPr txBox="1">
            <a:spLocks noGrp="1"/>
          </p:cNvSpPr>
          <p:nvPr>
            <p:ph type="subTitle" idx="1"/>
          </p:nvPr>
        </p:nvSpPr>
        <p:spPr>
          <a:xfrm>
            <a:off x="2396975" y="1423957"/>
            <a:ext cx="4350000" cy="11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39"/>
          <p:cNvSpPr txBox="1"/>
          <p:nvPr/>
        </p:nvSpPr>
        <p:spPr>
          <a:xfrm>
            <a:off x="1736975" y="3204537"/>
            <a:ext cx="5670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40"/>
          <p:cNvGrpSpPr/>
          <p:nvPr/>
        </p:nvGrpSpPr>
        <p:grpSpPr>
          <a:xfrm>
            <a:off x="-177200" y="3561550"/>
            <a:ext cx="9498332" cy="1581960"/>
            <a:chOff x="-177200" y="3561550"/>
            <a:chExt cx="9498332" cy="1581960"/>
          </a:xfrm>
        </p:grpSpPr>
        <p:sp>
          <p:nvSpPr>
            <p:cNvPr id="525" name="Google Shape;525;p40"/>
            <p:cNvSpPr/>
            <p:nvPr/>
          </p:nvSpPr>
          <p:spPr>
            <a:xfrm rot="10800000" flipH="1">
              <a:off x="-177200" y="4551006"/>
              <a:ext cx="9498332" cy="460470"/>
            </a:xfrm>
            <a:custGeom>
              <a:avLst/>
              <a:gdLst/>
              <a:ahLst/>
              <a:cxnLst/>
              <a:rect l="l" t="t" r="r" b="b"/>
              <a:pathLst>
                <a:path w="63393" h="13346" extrusionOk="0">
                  <a:moveTo>
                    <a:pt x="32303" y="0"/>
                  </a:moveTo>
                  <a:cubicBezTo>
                    <a:pt x="19678" y="0"/>
                    <a:pt x="8266" y="2351"/>
                    <a:pt x="1" y="6218"/>
                  </a:cubicBezTo>
                  <a:lnTo>
                    <a:pt x="1" y="12550"/>
                  </a:lnTo>
                  <a:cubicBezTo>
                    <a:pt x="3214" y="11867"/>
                    <a:pt x="6512" y="11526"/>
                    <a:pt x="9816" y="11526"/>
                  </a:cubicBezTo>
                  <a:cubicBezTo>
                    <a:pt x="10918" y="11526"/>
                    <a:pt x="12019" y="11564"/>
                    <a:pt x="13119" y="11640"/>
                  </a:cubicBezTo>
                  <a:cubicBezTo>
                    <a:pt x="19372" y="12108"/>
                    <a:pt x="25329" y="12576"/>
                    <a:pt x="29926" y="12576"/>
                  </a:cubicBezTo>
                  <a:cubicBezTo>
                    <a:pt x="30542" y="12576"/>
                    <a:pt x="31133" y="12568"/>
                    <a:pt x="31697" y="12550"/>
                  </a:cubicBezTo>
                  <a:cubicBezTo>
                    <a:pt x="35730" y="12454"/>
                    <a:pt x="41062" y="12006"/>
                    <a:pt x="45225" y="12006"/>
                  </a:cubicBezTo>
                  <a:cubicBezTo>
                    <a:pt x="45993" y="12006"/>
                    <a:pt x="46720" y="12022"/>
                    <a:pt x="47393" y="12057"/>
                  </a:cubicBezTo>
                  <a:cubicBezTo>
                    <a:pt x="51146" y="12284"/>
                    <a:pt x="58995" y="13194"/>
                    <a:pt x="63393" y="13346"/>
                  </a:cubicBezTo>
                  <a:lnTo>
                    <a:pt x="63393" y="5687"/>
                  </a:lnTo>
                  <a:cubicBezTo>
                    <a:pt x="55241" y="2161"/>
                    <a:pt x="44322" y="0"/>
                    <a:pt x="323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6" name="Google Shape;526;p40"/>
            <p:cNvGrpSpPr/>
            <p:nvPr/>
          </p:nvGrpSpPr>
          <p:grpSpPr>
            <a:xfrm>
              <a:off x="-74175" y="3561550"/>
              <a:ext cx="9292436" cy="1581960"/>
              <a:chOff x="-74175" y="3561550"/>
              <a:chExt cx="9292436" cy="1581960"/>
            </a:xfrm>
          </p:grpSpPr>
          <p:grpSp>
            <p:nvGrpSpPr>
              <p:cNvPr id="527" name="Google Shape;527;p40"/>
              <p:cNvGrpSpPr/>
              <p:nvPr/>
            </p:nvGrpSpPr>
            <p:grpSpPr>
              <a:xfrm>
                <a:off x="-74175" y="4681800"/>
                <a:ext cx="9292436" cy="461710"/>
                <a:chOff x="-74175" y="4681800"/>
                <a:chExt cx="9292436" cy="461710"/>
              </a:xfrm>
            </p:grpSpPr>
            <p:sp>
              <p:nvSpPr>
                <p:cNvPr id="528" name="Google Shape;528;p40"/>
                <p:cNvSpPr/>
                <p:nvPr/>
              </p:nvSpPr>
              <p:spPr>
                <a:xfrm>
                  <a:off x="-74175" y="4754475"/>
                  <a:ext cx="9292436" cy="389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55" h="13725" extrusionOk="0">
                      <a:moveTo>
                        <a:pt x="48654" y="1"/>
                      </a:moveTo>
                      <a:cubicBezTo>
                        <a:pt x="48317" y="1"/>
                        <a:pt x="47985" y="13"/>
                        <a:pt x="47658" y="37"/>
                      </a:cubicBezTo>
                      <a:cubicBezTo>
                        <a:pt x="43148" y="340"/>
                        <a:pt x="36524" y="882"/>
                        <a:pt x="31837" y="882"/>
                      </a:cubicBezTo>
                      <a:cubicBezTo>
                        <a:pt x="30061" y="882"/>
                        <a:pt x="28564" y="804"/>
                        <a:pt x="27564" y="606"/>
                      </a:cubicBezTo>
                      <a:cubicBezTo>
                        <a:pt x="25658" y="233"/>
                        <a:pt x="22591" y="22"/>
                        <a:pt x="19451" y="22"/>
                      </a:cubicBezTo>
                      <a:cubicBezTo>
                        <a:pt x="16531" y="22"/>
                        <a:pt x="13548" y="204"/>
                        <a:pt x="11375" y="606"/>
                      </a:cubicBezTo>
                      <a:cubicBezTo>
                        <a:pt x="8000" y="1251"/>
                        <a:pt x="2579" y="1743"/>
                        <a:pt x="0" y="1971"/>
                      </a:cubicBezTo>
                      <a:lnTo>
                        <a:pt x="0" y="13724"/>
                      </a:lnTo>
                      <a:lnTo>
                        <a:pt x="63354" y="13724"/>
                      </a:lnTo>
                      <a:lnTo>
                        <a:pt x="63354" y="2995"/>
                      </a:lnTo>
                      <a:cubicBezTo>
                        <a:pt x="59279" y="2392"/>
                        <a:pt x="53481" y="1"/>
                        <a:pt x="4865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40"/>
                <p:cNvSpPr/>
                <p:nvPr/>
              </p:nvSpPr>
              <p:spPr>
                <a:xfrm>
                  <a:off x="-74175" y="4681800"/>
                  <a:ext cx="9292436" cy="158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55" h="5597" extrusionOk="0">
                      <a:moveTo>
                        <a:pt x="23626" y="0"/>
                      </a:moveTo>
                      <a:cubicBezTo>
                        <a:pt x="19701" y="0"/>
                        <a:pt x="14694" y="561"/>
                        <a:pt x="11450" y="1161"/>
                      </a:cubicBezTo>
                      <a:cubicBezTo>
                        <a:pt x="8114" y="1805"/>
                        <a:pt x="2616" y="1426"/>
                        <a:pt x="0" y="1653"/>
                      </a:cubicBezTo>
                      <a:lnTo>
                        <a:pt x="0" y="4535"/>
                      </a:lnTo>
                      <a:cubicBezTo>
                        <a:pt x="2579" y="4307"/>
                        <a:pt x="8038" y="3815"/>
                        <a:pt x="11375" y="3170"/>
                      </a:cubicBezTo>
                      <a:cubicBezTo>
                        <a:pt x="13548" y="2768"/>
                        <a:pt x="16531" y="2586"/>
                        <a:pt x="19451" y="2586"/>
                      </a:cubicBezTo>
                      <a:cubicBezTo>
                        <a:pt x="22591" y="2586"/>
                        <a:pt x="25658" y="2797"/>
                        <a:pt x="27564" y="3170"/>
                      </a:cubicBezTo>
                      <a:cubicBezTo>
                        <a:pt x="28564" y="3368"/>
                        <a:pt x="30061" y="3446"/>
                        <a:pt x="31837" y="3446"/>
                      </a:cubicBezTo>
                      <a:cubicBezTo>
                        <a:pt x="36524" y="3446"/>
                        <a:pt x="43148" y="2904"/>
                        <a:pt x="47658" y="2601"/>
                      </a:cubicBezTo>
                      <a:cubicBezTo>
                        <a:pt x="47985" y="2577"/>
                        <a:pt x="48317" y="2565"/>
                        <a:pt x="48654" y="2565"/>
                      </a:cubicBezTo>
                      <a:cubicBezTo>
                        <a:pt x="53481" y="2565"/>
                        <a:pt x="59279" y="4959"/>
                        <a:pt x="63354" y="5597"/>
                      </a:cubicBezTo>
                      <a:lnTo>
                        <a:pt x="63354" y="3701"/>
                      </a:lnTo>
                      <a:cubicBezTo>
                        <a:pt x="59335" y="3102"/>
                        <a:pt x="53546" y="1125"/>
                        <a:pt x="48730" y="1125"/>
                      </a:cubicBezTo>
                      <a:cubicBezTo>
                        <a:pt x="48367" y="1125"/>
                        <a:pt x="48009" y="1137"/>
                        <a:pt x="47658" y="1161"/>
                      </a:cubicBezTo>
                      <a:cubicBezTo>
                        <a:pt x="46217" y="1267"/>
                        <a:pt x="44554" y="1313"/>
                        <a:pt x="42804" y="1313"/>
                      </a:cubicBezTo>
                      <a:cubicBezTo>
                        <a:pt x="37048" y="1313"/>
                        <a:pt x="30355" y="812"/>
                        <a:pt x="27564" y="289"/>
                      </a:cubicBezTo>
                      <a:cubicBezTo>
                        <a:pt x="26530" y="86"/>
                        <a:pt x="25161" y="0"/>
                        <a:pt x="236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0" name="Google Shape;530;p40"/>
              <p:cNvGrpSpPr/>
              <p:nvPr/>
            </p:nvGrpSpPr>
            <p:grpSpPr>
              <a:xfrm>
                <a:off x="8347909" y="3561550"/>
                <a:ext cx="796275" cy="1270585"/>
                <a:chOff x="4232725" y="4068350"/>
                <a:chExt cx="133675" cy="213300"/>
              </a:xfrm>
            </p:grpSpPr>
            <p:sp>
              <p:nvSpPr>
                <p:cNvPr id="531" name="Google Shape;531;p40"/>
                <p:cNvSpPr/>
                <p:nvPr/>
              </p:nvSpPr>
              <p:spPr>
                <a:xfrm>
                  <a:off x="4248850" y="4133300"/>
                  <a:ext cx="56875" cy="14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5934" extrusionOk="0">
                      <a:moveTo>
                        <a:pt x="2047" y="0"/>
                      </a:moveTo>
                      <a:cubicBezTo>
                        <a:pt x="1991" y="0"/>
                        <a:pt x="1934" y="19"/>
                        <a:pt x="1896" y="57"/>
                      </a:cubicBezTo>
                      <a:cubicBezTo>
                        <a:pt x="38" y="1649"/>
                        <a:pt x="0" y="4834"/>
                        <a:pt x="38" y="5706"/>
                      </a:cubicBezTo>
                      <a:cubicBezTo>
                        <a:pt x="38" y="5820"/>
                        <a:pt x="152" y="5934"/>
                        <a:pt x="303" y="5934"/>
                      </a:cubicBezTo>
                      <a:lnTo>
                        <a:pt x="834" y="5934"/>
                      </a:lnTo>
                      <a:cubicBezTo>
                        <a:pt x="986" y="5934"/>
                        <a:pt x="1062" y="5782"/>
                        <a:pt x="1062" y="5668"/>
                      </a:cubicBezTo>
                      <a:cubicBezTo>
                        <a:pt x="493" y="1498"/>
                        <a:pt x="1744" y="777"/>
                        <a:pt x="2199" y="360"/>
                      </a:cubicBezTo>
                      <a:cubicBezTo>
                        <a:pt x="2275" y="284"/>
                        <a:pt x="2275" y="133"/>
                        <a:pt x="2199" y="57"/>
                      </a:cubicBezTo>
                      <a:cubicBezTo>
                        <a:pt x="2161" y="19"/>
                        <a:pt x="210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40"/>
                <p:cNvSpPr/>
                <p:nvPr/>
              </p:nvSpPr>
              <p:spPr>
                <a:xfrm>
                  <a:off x="4286750" y="4135650"/>
                  <a:ext cx="46475" cy="8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" h="3338" extrusionOk="0">
                      <a:moveTo>
                        <a:pt x="607" y="1"/>
                      </a:moveTo>
                      <a:lnTo>
                        <a:pt x="607" y="1"/>
                      </a:lnTo>
                      <a:cubicBezTo>
                        <a:pt x="1" y="1025"/>
                        <a:pt x="1" y="2314"/>
                        <a:pt x="645" y="3337"/>
                      </a:cubicBezTo>
                      <a:cubicBezTo>
                        <a:pt x="645" y="3337"/>
                        <a:pt x="1858" y="2162"/>
                        <a:pt x="6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40"/>
                <p:cNvSpPr/>
                <p:nvPr/>
              </p:nvSpPr>
              <p:spPr>
                <a:xfrm>
                  <a:off x="4233675" y="4123000"/>
                  <a:ext cx="68275" cy="5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2365" extrusionOk="0">
                      <a:moveTo>
                        <a:pt x="1535" y="0"/>
                      </a:moveTo>
                      <a:cubicBezTo>
                        <a:pt x="1403" y="0"/>
                        <a:pt x="1269" y="17"/>
                        <a:pt x="1138" y="52"/>
                      </a:cubicBezTo>
                      <a:cubicBezTo>
                        <a:pt x="0" y="469"/>
                        <a:pt x="304" y="2365"/>
                        <a:pt x="304" y="2365"/>
                      </a:cubicBezTo>
                      <a:cubicBezTo>
                        <a:pt x="835" y="1493"/>
                        <a:pt x="1707" y="810"/>
                        <a:pt x="2730" y="507"/>
                      </a:cubicBezTo>
                      <a:cubicBezTo>
                        <a:pt x="2410" y="186"/>
                        <a:pt x="1977" y="0"/>
                        <a:pt x="15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40"/>
                <p:cNvSpPr/>
                <p:nvPr/>
              </p:nvSpPr>
              <p:spPr>
                <a:xfrm>
                  <a:off x="4232725" y="4097175"/>
                  <a:ext cx="71125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1540" extrusionOk="0">
                      <a:moveTo>
                        <a:pt x="1237" y="0"/>
                      </a:moveTo>
                      <a:cubicBezTo>
                        <a:pt x="423" y="0"/>
                        <a:pt x="1" y="592"/>
                        <a:pt x="1" y="592"/>
                      </a:cubicBezTo>
                      <a:cubicBezTo>
                        <a:pt x="160" y="568"/>
                        <a:pt x="319" y="557"/>
                        <a:pt x="478" y="557"/>
                      </a:cubicBezTo>
                      <a:cubicBezTo>
                        <a:pt x="1336" y="557"/>
                        <a:pt x="2160" y="900"/>
                        <a:pt x="2768" y="1540"/>
                      </a:cubicBezTo>
                      <a:cubicBezTo>
                        <a:pt x="2844" y="1047"/>
                        <a:pt x="2617" y="554"/>
                        <a:pt x="2200" y="251"/>
                      </a:cubicBezTo>
                      <a:cubicBezTo>
                        <a:pt x="1835" y="68"/>
                        <a:pt x="1513" y="0"/>
                        <a:pt x="12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40"/>
                <p:cNvSpPr/>
                <p:nvPr/>
              </p:nvSpPr>
              <p:spPr>
                <a:xfrm>
                  <a:off x="4267800" y="4068350"/>
                  <a:ext cx="62575" cy="6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269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5" y="759"/>
                        <a:pt x="1138" y="1707"/>
                        <a:pt x="1365" y="2693"/>
                      </a:cubicBezTo>
                      <a:cubicBezTo>
                        <a:pt x="1365" y="2693"/>
                        <a:pt x="2503" y="15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40"/>
                <p:cNvSpPr/>
                <p:nvPr/>
              </p:nvSpPr>
              <p:spPr>
                <a:xfrm>
                  <a:off x="4301925" y="4121525"/>
                  <a:ext cx="64475" cy="4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9" h="1628" extrusionOk="0">
                      <a:moveTo>
                        <a:pt x="1056" y="1"/>
                      </a:moveTo>
                      <a:cubicBezTo>
                        <a:pt x="640" y="1"/>
                        <a:pt x="226" y="199"/>
                        <a:pt x="0" y="566"/>
                      </a:cubicBezTo>
                      <a:cubicBezTo>
                        <a:pt x="948" y="566"/>
                        <a:pt x="1858" y="945"/>
                        <a:pt x="2503" y="1627"/>
                      </a:cubicBezTo>
                      <a:cubicBezTo>
                        <a:pt x="2503" y="1627"/>
                        <a:pt x="2578" y="338"/>
                        <a:pt x="1479" y="73"/>
                      </a:cubicBezTo>
                      <a:cubicBezTo>
                        <a:pt x="1343" y="24"/>
                        <a:pt x="1199" y="1"/>
                        <a:pt x="10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40"/>
                <p:cNvSpPr/>
                <p:nvPr/>
              </p:nvSpPr>
              <p:spPr>
                <a:xfrm>
                  <a:off x="4301925" y="4135650"/>
                  <a:ext cx="53100" cy="6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4" h="269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21" y="759"/>
                        <a:pt x="1251" y="1707"/>
                        <a:pt x="1517" y="2693"/>
                      </a:cubicBezTo>
                      <a:cubicBezTo>
                        <a:pt x="2123" y="115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8" name="Google Shape;538;p40"/>
              <p:cNvGrpSpPr/>
              <p:nvPr/>
            </p:nvGrpSpPr>
            <p:grpSpPr>
              <a:xfrm flipH="1">
                <a:off x="76094" y="3749917"/>
                <a:ext cx="637028" cy="1016460"/>
                <a:chOff x="4232725" y="4068350"/>
                <a:chExt cx="133675" cy="213300"/>
              </a:xfrm>
            </p:grpSpPr>
            <p:sp>
              <p:nvSpPr>
                <p:cNvPr id="539" name="Google Shape;539;p40"/>
                <p:cNvSpPr/>
                <p:nvPr/>
              </p:nvSpPr>
              <p:spPr>
                <a:xfrm>
                  <a:off x="4248850" y="4133300"/>
                  <a:ext cx="56875" cy="14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5934" extrusionOk="0">
                      <a:moveTo>
                        <a:pt x="2047" y="0"/>
                      </a:moveTo>
                      <a:cubicBezTo>
                        <a:pt x="1991" y="0"/>
                        <a:pt x="1934" y="19"/>
                        <a:pt x="1896" y="57"/>
                      </a:cubicBezTo>
                      <a:cubicBezTo>
                        <a:pt x="38" y="1649"/>
                        <a:pt x="0" y="4834"/>
                        <a:pt x="38" y="5706"/>
                      </a:cubicBezTo>
                      <a:cubicBezTo>
                        <a:pt x="38" y="5820"/>
                        <a:pt x="152" y="5934"/>
                        <a:pt x="303" y="5934"/>
                      </a:cubicBezTo>
                      <a:lnTo>
                        <a:pt x="834" y="5934"/>
                      </a:lnTo>
                      <a:cubicBezTo>
                        <a:pt x="986" y="5934"/>
                        <a:pt x="1062" y="5782"/>
                        <a:pt x="1062" y="5668"/>
                      </a:cubicBezTo>
                      <a:cubicBezTo>
                        <a:pt x="493" y="1498"/>
                        <a:pt x="1744" y="777"/>
                        <a:pt x="2199" y="360"/>
                      </a:cubicBezTo>
                      <a:cubicBezTo>
                        <a:pt x="2275" y="284"/>
                        <a:pt x="2275" y="133"/>
                        <a:pt x="2199" y="57"/>
                      </a:cubicBezTo>
                      <a:cubicBezTo>
                        <a:pt x="2161" y="19"/>
                        <a:pt x="210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40"/>
                <p:cNvSpPr/>
                <p:nvPr/>
              </p:nvSpPr>
              <p:spPr>
                <a:xfrm>
                  <a:off x="4286750" y="4135650"/>
                  <a:ext cx="46475" cy="8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" h="3338" extrusionOk="0">
                      <a:moveTo>
                        <a:pt x="607" y="1"/>
                      </a:moveTo>
                      <a:lnTo>
                        <a:pt x="607" y="1"/>
                      </a:lnTo>
                      <a:cubicBezTo>
                        <a:pt x="1" y="1025"/>
                        <a:pt x="1" y="2314"/>
                        <a:pt x="645" y="3337"/>
                      </a:cubicBezTo>
                      <a:cubicBezTo>
                        <a:pt x="645" y="3337"/>
                        <a:pt x="1858" y="2162"/>
                        <a:pt x="60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40"/>
                <p:cNvSpPr/>
                <p:nvPr/>
              </p:nvSpPr>
              <p:spPr>
                <a:xfrm>
                  <a:off x="4233675" y="4123000"/>
                  <a:ext cx="68275" cy="5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2365" extrusionOk="0">
                      <a:moveTo>
                        <a:pt x="1535" y="0"/>
                      </a:moveTo>
                      <a:cubicBezTo>
                        <a:pt x="1403" y="0"/>
                        <a:pt x="1269" y="17"/>
                        <a:pt x="1138" y="52"/>
                      </a:cubicBezTo>
                      <a:cubicBezTo>
                        <a:pt x="0" y="469"/>
                        <a:pt x="304" y="2365"/>
                        <a:pt x="304" y="2365"/>
                      </a:cubicBezTo>
                      <a:cubicBezTo>
                        <a:pt x="835" y="1493"/>
                        <a:pt x="1707" y="810"/>
                        <a:pt x="2730" y="507"/>
                      </a:cubicBezTo>
                      <a:cubicBezTo>
                        <a:pt x="2410" y="186"/>
                        <a:pt x="1977" y="0"/>
                        <a:pt x="15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40"/>
                <p:cNvSpPr/>
                <p:nvPr/>
              </p:nvSpPr>
              <p:spPr>
                <a:xfrm>
                  <a:off x="4232725" y="4097175"/>
                  <a:ext cx="71125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1540" extrusionOk="0">
                      <a:moveTo>
                        <a:pt x="1237" y="0"/>
                      </a:moveTo>
                      <a:cubicBezTo>
                        <a:pt x="423" y="0"/>
                        <a:pt x="1" y="592"/>
                        <a:pt x="1" y="592"/>
                      </a:cubicBezTo>
                      <a:cubicBezTo>
                        <a:pt x="160" y="568"/>
                        <a:pt x="319" y="557"/>
                        <a:pt x="478" y="557"/>
                      </a:cubicBezTo>
                      <a:cubicBezTo>
                        <a:pt x="1336" y="557"/>
                        <a:pt x="2160" y="900"/>
                        <a:pt x="2768" y="1540"/>
                      </a:cubicBezTo>
                      <a:cubicBezTo>
                        <a:pt x="2844" y="1047"/>
                        <a:pt x="2617" y="554"/>
                        <a:pt x="2200" y="251"/>
                      </a:cubicBezTo>
                      <a:cubicBezTo>
                        <a:pt x="1835" y="68"/>
                        <a:pt x="1513" y="0"/>
                        <a:pt x="12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40"/>
                <p:cNvSpPr/>
                <p:nvPr/>
              </p:nvSpPr>
              <p:spPr>
                <a:xfrm>
                  <a:off x="4267800" y="4068350"/>
                  <a:ext cx="62575" cy="6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269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5" y="759"/>
                        <a:pt x="1138" y="1707"/>
                        <a:pt x="1365" y="2693"/>
                      </a:cubicBezTo>
                      <a:cubicBezTo>
                        <a:pt x="1365" y="2693"/>
                        <a:pt x="2503" y="15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40"/>
                <p:cNvSpPr/>
                <p:nvPr/>
              </p:nvSpPr>
              <p:spPr>
                <a:xfrm>
                  <a:off x="4301925" y="4121525"/>
                  <a:ext cx="64475" cy="4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9" h="1628" extrusionOk="0">
                      <a:moveTo>
                        <a:pt x="1056" y="1"/>
                      </a:moveTo>
                      <a:cubicBezTo>
                        <a:pt x="640" y="1"/>
                        <a:pt x="226" y="199"/>
                        <a:pt x="0" y="566"/>
                      </a:cubicBezTo>
                      <a:cubicBezTo>
                        <a:pt x="948" y="566"/>
                        <a:pt x="1858" y="945"/>
                        <a:pt x="2503" y="1627"/>
                      </a:cubicBezTo>
                      <a:cubicBezTo>
                        <a:pt x="2503" y="1627"/>
                        <a:pt x="2578" y="338"/>
                        <a:pt x="1479" y="73"/>
                      </a:cubicBezTo>
                      <a:cubicBezTo>
                        <a:pt x="1343" y="24"/>
                        <a:pt x="1199" y="1"/>
                        <a:pt x="10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40"/>
                <p:cNvSpPr/>
                <p:nvPr/>
              </p:nvSpPr>
              <p:spPr>
                <a:xfrm>
                  <a:off x="4301925" y="4135650"/>
                  <a:ext cx="53100" cy="6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4" h="269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21" y="759"/>
                        <a:pt x="1251" y="1707"/>
                        <a:pt x="1517" y="2693"/>
                      </a:cubicBezTo>
                      <a:cubicBezTo>
                        <a:pt x="2123" y="115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46" name="Google Shape;546;p40"/>
          <p:cNvSpPr/>
          <p:nvPr/>
        </p:nvSpPr>
        <p:spPr>
          <a:xfrm>
            <a:off x="484701" y="386371"/>
            <a:ext cx="457050" cy="306286"/>
          </a:xfrm>
          <a:custGeom>
            <a:avLst/>
            <a:gdLst/>
            <a:ahLst/>
            <a:cxnLst/>
            <a:rect l="l" t="t" r="r" b="b"/>
            <a:pathLst>
              <a:path w="3792" h="2541" extrusionOk="0">
                <a:moveTo>
                  <a:pt x="3792" y="0"/>
                </a:moveTo>
                <a:lnTo>
                  <a:pt x="3792" y="0"/>
                </a:lnTo>
                <a:cubicBezTo>
                  <a:pt x="3033" y="228"/>
                  <a:pt x="2427" y="835"/>
                  <a:pt x="2237" y="1593"/>
                </a:cubicBezTo>
                <a:cubicBezTo>
                  <a:pt x="1831" y="1282"/>
                  <a:pt x="1335" y="1122"/>
                  <a:pt x="843" y="1122"/>
                </a:cubicBezTo>
                <a:cubicBezTo>
                  <a:pt x="554" y="1122"/>
                  <a:pt x="267" y="1177"/>
                  <a:pt x="0" y="1290"/>
                </a:cubicBezTo>
                <a:cubicBezTo>
                  <a:pt x="98" y="1279"/>
                  <a:pt x="195" y="1273"/>
                  <a:pt x="292" y="1273"/>
                </a:cubicBezTo>
                <a:cubicBezTo>
                  <a:pt x="1208" y="1273"/>
                  <a:pt x="2060" y="1752"/>
                  <a:pt x="2540" y="2541"/>
                </a:cubicBezTo>
                <a:cubicBezTo>
                  <a:pt x="2427" y="1517"/>
                  <a:pt x="2920" y="531"/>
                  <a:pt x="379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" name="Google Shape;547;p40"/>
          <p:cNvGrpSpPr/>
          <p:nvPr/>
        </p:nvGrpSpPr>
        <p:grpSpPr>
          <a:xfrm>
            <a:off x="7942502" y="57989"/>
            <a:ext cx="976557" cy="1170168"/>
            <a:chOff x="7942502" y="57989"/>
            <a:chExt cx="976557" cy="1170168"/>
          </a:xfrm>
        </p:grpSpPr>
        <p:grpSp>
          <p:nvGrpSpPr>
            <p:cNvPr id="548" name="Google Shape;548;p40"/>
            <p:cNvGrpSpPr/>
            <p:nvPr/>
          </p:nvGrpSpPr>
          <p:grpSpPr>
            <a:xfrm>
              <a:off x="7942502" y="57989"/>
              <a:ext cx="976557" cy="963034"/>
              <a:chOff x="273752" y="1935526"/>
              <a:chExt cx="976557" cy="963034"/>
            </a:xfrm>
          </p:grpSpPr>
          <p:sp>
            <p:nvSpPr>
              <p:cNvPr id="549" name="Google Shape;549;p40"/>
              <p:cNvSpPr/>
              <p:nvPr/>
            </p:nvSpPr>
            <p:spPr>
              <a:xfrm flipH="1">
                <a:off x="273752" y="1935526"/>
                <a:ext cx="878950" cy="878979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11451" extrusionOk="0">
                    <a:moveTo>
                      <a:pt x="5726" y="1"/>
                    </a:moveTo>
                    <a:cubicBezTo>
                      <a:pt x="2579" y="1"/>
                      <a:pt x="1" y="2579"/>
                      <a:pt x="1" y="5726"/>
                    </a:cubicBezTo>
                    <a:cubicBezTo>
                      <a:pt x="1" y="8911"/>
                      <a:pt x="2579" y="11451"/>
                      <a:pt x="5726" y="11451"/>
                    </a:cubicBezTo>
                    <a:cubicBezTo>
                      <a:pt x="8873" y="11451"/>
                      <a:pt x="11451" y="8911"/>
                      <a:pt x="11451" y="5726"/>
                    </a:cubicBezTo>
                    <a:cubicBezTo>
                      <a:pt x="11451" y="2579"/>
                      <a:pt x="8873" y="1"/>
                      <a:pt x="57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40"/>
              <p:cNvSpPr/>
              <p:nvPr/>
            </p:nvSpPr>
            <p:spPr>
              <a:xfrm>
                <a:off x="476576" y="2528228"/>
                <a:ext cx="773733" cy="370332"/>
              </a:xfrm>
              <a:custGeom>
                <a:avLst/>
                <a:gdLst/>
                <a:ahLst/>
                <a:cxnLst/>
                <a:rect l="l" t="t" r="r" b="b"/>
                <a:pathLst>
                  <a:path w="16266" h="7785" extrusionOk="0">
                    <a:moveTo>
                      <a:pt x="6808" y="0"/>
                    </a:moveTo>
                    <a:cubicBezTo>
                      <a:pt x="5852" y="0"/>
                      <a:pt x="4891" y="665"/>
                      <a:pt x="4891" y="1893"/>
                    </a:cubicBezTo>
                    <a:cubicBezTo>
                      <a:pt x="4891" y="1931"/>
                      <a:pt x="4891" y="1931"/>
                      <a:pt x="4891" y="1968"/>
                    </a:cubicBezTo>
                    <a:cubicBezTo>
                      <a:pt x="4498" y="1564"/>
                      <a:pt x="4030" y="1390"/>
                      <a:pt x="3574" y="1390"/>
                    </a:cubicBezTo>
                    <a:cubicBezTo>
                      <a:pt x="2405" y="1390"/>
                      <a:pt x="1318" y="2538"/>
                      <a:pt x="1782" y="3902"/>
                    </a:cubicBezTo>
                    <a:cubicBezTo>
                      <a:pt x="758" y="3978"/>
                      <a:pt x="0" y="4812"/>
                      <a:pt x="0" y="5798"/>
                    </a:cubicBezTo>
                    <a:cubicBezTo>
                      <a:pt x="0" y="6821"/>
                      <a:pt x="834" y="7693"/>
                      <a:pt x="1896" y="7693"/>
                    </a:cubicBezTo>
                    <a:cubicBezTo>
                      <a:pt x="2199" y="7693"/>
                      <a:pt x="2464" y="7618"/>
                      <a:pt x="2730" y="7504"/>
                    </a:cubicBezTo>
                    <a:cubicBezTo>
                      <a:pt x="2995" y="7618"/>
                      <a:pt x="3261" y="7693"/>
                      <a:pt x="3564" y="7693"/>
                    </a:cubicBezTo>
                    <a:cubicBezTo>
                      <a:pt x="3905" y="7693"/>
                      <a:pt x="4209" y="7618"/>
                      <a:pt x="4512" y="7428"/>
                    </a:cubicBezTo>
                    <a:cubicBezTo>
                      <a:pt x="4816" y="7597"/>
                      <a:pt x="5150" y="7683"/>
                      <a:pt x="5481" y="7683"/>
                    </a:cubicBezTo>
                    <a:cubicBezTo>
                      <a:pt x="5892" y="7683"/>
                      <a:pt x="6299" y="7550"/>
                      <a:pt x="6635" y="7276"/>
                    </a:cubicBezTo>
                    <a:cubicBezTo>
                      <a:pt x="6971" y="7550"/>
                      <a:pt x="7378" y="7683"/>
                      <a:pt x="7789" y="7683"/>
                    </a:cubicBezTo>
                    <a:cubicBezTo>
                      <a:pt x="8120" y="7683"/>
                      <a:pt x="8454" y="7597"/>
                      <a:pt x="8758" y="7428"/>
                    </a:cubicBezTo>
                    <a:cubicBezTo>
                      <a:pt x="9045" y="7597"/>
                      <a:pt x="9370" y="7683"/>
                      <a:pt x="9696" y="7683"/>
                    </a:cubicBezTo>
                    <a:cubicBezTo>
                      <a:pt x="10101" y="7683"/>
                      <a:pt x="10507" y="7550"/>
                      <a:pt x="10843" y="7276"/>
                    </a:cubicBezTo>
                    <a:cubicBezTo>
                      <a:pt x="11180" y="7550"/>
                      <a:pt x="11586" y="7683"/>
                      <a:pt x="11998" y="7683"/>
                    </a:cubicBezTo>
                    <a:cubicBezTo>
                      <a:pt x="12328" y="7683"/>
                      <a:pt x="12663" y="7597"/>
                      <a:pt x="12967" y="7428"/>
                    </a:cubicBezTo>
                    <a:cubicBezTo>
                      <a:pt x="13299" y="7671"/>
                      <a:pt x="13680" y="7785"/>
                      <a:pt x="14055" y="7785"/>
                    </a:cubicBezTo>
                    <a:cubicBezTo>
                      <a:pt x="14791" y="7785"/>
                      <a:pt x="15509" y="7347"/>
                      <a:pt x="15810" y="6594"/>
                    </a:cubicBezTo>
                    <a:cubicBezTo>
                      <a:pt x="16265" y="5457"/>
                      <a:pt x="15545" y="4205"/>
                      <a:pt x="14332" y="4016"/>
                    </a:cubicBezTo>
                    <a:cubicBezTo>
                      <a:pt x="14369" y="3978"/>
                      <a:pt x="14369" y="3940"/>
                      <a:pt x="14332" y="3902"/>
                    </a:cubicBezTo>
                    <a:cubicBezTo>
                      <a:pt x="14332" y="2840"/>
                      <a:pt x="13497" y="2006"/>
                      <a:pt x="12436" y="2006"/>
                    </a:cubicBezTo>
                    <a:cubicBezTo>
                      <a:pt x="12095" y="2006"/>
                      <a:pt x="11715" y="2120"/>
                      <a:pt x="11412" y="2310"/>
                    </a:cubicBezTo>
                    <a:cubicBezTo>
                      <a:pt x="11109" y="1627"/>
                      <a:pt x="10426" y="1172"/>
                      <a:pt x="9706" y="1172"/>
                    </a:cubicBezTo>
                    <a:cubicBezTo>
                      <a:pt x="9327" y="1172"/>
                      <a:pt x="8948" y="1286"/>
                      <a:pt x="8644" y="1513"/>
                    </a:cubicBezTo>
                    <a:cubicBezTo>
                      <a:pt x="8435" y="484"/>
                      <a:pt x="7623" y="0"/>
                      <a:pt x="6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1" name="Google Shape;551;p40"/>
            <p:cNvSpPr/>
            <p:nvPr/>
          </p:nvSpPr>
          <p:spPr>
            <a:xfrm>
              <a:off x="8202251" y="921871"/>
              <a:ext cx="457050" cy="306286"/>
            </a:xfrm>
            <a:custGeom>
              <a:avLst/>
              <a:gdLst/>
              <a:ahLst/>
              <a:cxnLst/>
              <a:rect l="l" t="t" r="r" b="b"/>
              <a:pathLst>
                <a:path w="3792" h="2541" extrusionOk="0">
                  <a:moveTo>
                    <a:pt x="3792" y="0"/>
                  </a:moveTo>
                  <a:lnTo>
                    <a:pt x="3792" y="0"/>
                  </a:lnTo>
                  <a:cubicBezTo>
                    <a:pt x="3033" y="228"/>
                    <a:pt x="2427" y="835"/>
                    <a:pt x="2237" y="1593"/>
                  </a:cubicBezTo>
                  <a:cubicBezTo>
                    <a:pt x="1831" y="1282"/>
                    <a:pt x="1335" y="1122"/>
                    <a:pt x="843" y="1122"/>
                  </a:cubicBezTo>
                  <a:cubicBezTo>
                    <a:pt x="554" y="1122"/>
                    <a:pt x="267" y="1177"/>
                    <a:pt x="0" y="1290"/>
                  </a:cubicBezTo>
                  <a:cubicBezTo>
                    <a:pt x="98" y="1279"/>
                    <a:pt x="195" y="1273"/>
                    <a:pt x="292" y="1273"/>
                  </a:cubicBezTo>
                  <a:cubicBezTo>
                    <a:pt x="1208" y="1273"/>
                    <a:pt x="2060" y="1752"/>
                    <a:pt x="2540" y="2541"/>
                  </a:cubicBezTo>
                  <a:cubicBezTo>
                    <a:pt x="2427" y="1517"/>
                    <a:pt x="2920" y="531"/>
                    <a:pt x="3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4869975" y="1403525"/>
            <a:ext cx="3111300" cy="23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1322950" y="1403525"/>
            <a:ext cx="3111300" cy="23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8242079" y="3392747"/>
            <a:ext cx="902106" cy="1439455"/>
            <a:chOff x="4232725" y="4068350"/>
            <a:chExt cx="133675" cy="213300"/>
          </a:xfrm>
        </p:grpSpPr>
        <p:sp>
          <p:nvSpPr>
            <p:cNvPr id="38" name="Google Shape;38;p5"/>
            <p:cNvSpPr/>
            <p:nvPr/>
          </p:nvSpPr>
          <p:spPr>
            <a:xfrm>
              <a:off x="4248850" y="4133300"/>
              <a:ext cx="56875" cy="148350"/>
            </a:xfrm>
            <a:custGeom>
              <a:avLst/>
              <a:gdLst/>
              <a:ahLst/>
              <a:cxnLst/>
              <a:rect l="l" t="t" r="r" b="b"/>
              <a:pathLst>
                <a:path w="2275" h="5934" extrusionOk="0">
                  <a:moveTo>
                    <a:pt x="2047" y="0"/>
                  </a:moveTo>
                  <a:cubicBezTo>
                    <a:pt x="1991" y="0"/>
                    <a:pt x="1934" y="19"/>
                    <a:pt x="1896" y="57"/>
                  </a:cubicBezTo>
                  <a:cubicBezTo>
                    <a:pt x="38" y="1649"/>
                    <a:pt x="0" y="4834"/>
                    <a:pt x="38" y="5706"/>
                  </a:cubicBezTo>
                  <a:cubicBezTo>
                    <a:pt x="38" y="5820"/>
                    <a:pt x="152" y="5934"/>
                    <a:pt x="303" y="5934"/>
                  </a:cubicBezTo>
                  <a:lnTo>
                    <a:pt x="834" y="5934"/>
                  </a:lnTo>
                  <a:cubicBezTo>
                    <a:pt x="986" y="5934"/>
                    <a:pt x="1062" y="5782"/>
                    <a:pt x="1062" y="5668"/>
                  </a:cubicBezTo>
                  <a:cubicBezTo>
                    <a:pt x="493" y="1498"/>
                    <a:pt x="1744" y="777"/>
                    <a:pt x="2199" y="360"/>
                  </a:cubicBezTo>
                  <a:cubicBezTo>
                    <a:pt x="2275" y="284"/>
                    <a:pt x="2275" y="133"/>
                    <a:pt x="2199" y="57"/>
                  </a:cubicBezTo>
                  <a:cubicBezTo>
                    <a:pt x="2161" y="19"/>
                    <a:pt x="2104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4286750" y="4135650"/>
              <a:ext cx="46475" cy="83450"/>
            </a:xfrm>
            <a:custGeom>
              <a:avLst/>
              <a:gdLst/>
              <a:ahLst/>
              <a:cxnLst/>
              <a:rect l="l" t="t" r="r" b="b"/>
              <a:pathLst>
                <a:path w="1859" h="3338" extrusionOk="0">
                  <a:moveTo>
                    <a:pt x="607" y="1"/>
                  </a:moveTo>
                  <a:lnTo>
                    <a:pt x="607" y="1"/>
                  </a:lnTo>
                  <a:cubicBezTo>
                    <a:pt x="1" y="1025"/>
                    <a:pt x="1" y="2314"/>
                    <a:pt x="645" y="3337"/>
                  </a:cubicBezTo>
                  <a:cubicBezTo>
                    <a:pt x="645" y="3337"/>
                    <a:pt x="1858" y="2162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4233675" y="4123000"/>
              <a:ext cx="68275" cy="59125"/>
            </a:xfrm>
            <a:custGeom>
              <a:avLst/>
              <a:gdLst/>
              <a:ahLst/>
              <a:cxnLst/>
              <a:rect l="l" t="t" r="r" b="b"/>
              <a:pathLst>
                <a:path w="2731" h="2365" extrusionOk="0">
                  <a:moveTo>
                    <a:pt x="1535" y="0"/>
                  </a:moveTo>
                  <a:cubicBezTo>
                    <a:pt x="1403" y="0"/>
                    <a:pt x="1269" y="17"/>
                    <a:pt x="1138" y="52"/>
                  </a:cubicBezTo>
                  <a:cubicBezTo>
                    <a:pt x="0" y="469"/>
                    <a:pt x="304" y="2365"/>
                    <a:pt x="304" y="2365"/>
                  </a:cubicBezTo>
                  <a:cubicBezTo>
                    <a:pt x="835" y="1493"/>
                    <a:pt x="1707" y="810"/>
                    <a:pt x="2730" y="507"/>
                  </a:cubicBezTo>
                  <a:cubicBezTo>
                    <a:pt x="2410" y="186"/>
                    <a:pt x="1977" y="0"/>
                    <a:pt x="1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4232725" y="4097175"/>
              <a:ext cx="71125" cy="38500"/>
            </a:xfrm>
            <a:custGeom>
              <a:avLst/>
              <a:gdLst/>
              <a:ahLst/>
              <a:cxnLst/>
              <a:rect l="l" t="t" r="r" b="b"/>
              <a:pathLst>
                <a:path w="2845" h="1540" extrusionOk="0">
                  <a:moveTo>
                    <a:pt x="1237" y="0"/>
                  </a:moveTo>
                  <a:cubicBezTo>
                    <a:pt x="423" y="0"/>
                    <a:pt x="1" y="592"/>
                    <a:pt x="1" y="592"/>
                  </a:cubicBezTo>
                  <a:cubicBezTo>
                    <a:pt x="160" y="568"/>
                    <a:pt x="319" y="557"/>
                    <a:pt x="478" y="557"/>
                  </a:cubicBezTo>
                  <a:cubicBezTo>
                    <a:pt x="1336" y="557"/>
                    <a:pt x="2160" y="900"/>
                    <a:pt x="2768" y="1540"/>
                  </a:cubicBezTo>
                  <a:cubicBezTo>
                    <a:pt x="2844" y="1047"/>
                    <a:pt x="2617" y="554"/>
                    <a:pt x="2200" y="251"/>
                  </a:cubicBezTo>
                  <a:cubicBezTo>
                    <a:pt x="1835" y="68"/>
                    <a:pt x="1513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4267800" y="4068350"/>
              <a:ext cx="62575" cy="67325"/>
            </a:xfrm>
            <a:custGeom>
              <a:avLst/>
              <a:gdLst/>
              <a:ahLst/>
              <a:cxnLst/>
              <a:rect l="l" t="t" r="r" b="b"/>
              <a:pathLst>
                <a:path w="2503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645" y="759"/>
                    <a:pt x="1138" y="1707"/>
                    <a:pt x="1365" y="2693"/>
                  </a:cubicBezTo>
                  <a:cubicBezTo>
                    <a:pt x="1365" y="2693"/>
                    <a:pt x="2503" y="1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4301925" y="4121525"/>
              <a:ext cx="64475" cy="40700"/>
            </a:xfrm>
            <a:custGeom>
              <a:avLst/>
              <a:gdLst/>
              <a:ahLst/>
              <a:cxnLst/>
              <a:rect l="l" t="t" r="r" b="b"/>
              <a:pathLst>
                <a:path w="2579" h="1628" extrusionOk="0">
                  <a:moveTo>
                    <a:pt x="1056" y="1"/>
                  </a:moveTo>
                  <a:cubicBezTo>
                    <a:pt x="640" y="1"/>
                    <a:pt x="226" y="199"/>
                    <a:pt x="0" y="566"/>
                  </a:cubicBezTo>
                  <a:cubicBezTo>
                    <a:pt x="948" y="566"/>
                    <a:pt x="1858" y="945"/>
                    <a:pt x="2503" y="1627"/>
                  </a:cubicBezTo>
                  <a:cubicBezTo>
                    <a:pt x="2503" y="1627"/>
                    <a:pt x="2578" y="338"/>
                    <a:pt x="1479" y="73"/>
                  </a:cubicBezTo>
                  <a:cubicBezTo>
                    <a:pt x="1343" y="24"/>
                    <a:pt x="1199" y="1"/>
                    <a:pt x="1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4301925" y="4135650"/>
              <a:ext cx="53100" cy="67325"/>
            </a:xfrm>
            <a:custGeom>
              <a:avLst/>
              <a:gdLst/>
              <a:ahLst/>
              <a:cxnLst/>
              <a:rect l="l" t="t" r="r" b="b"/>
              <a:pathLst>
                <a:path w="2124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721" y="759"/>
                    <a:pt x="1251" y="1707"/>
                    <a:pt x="1517" y="2693"/>
                  </a:cubicBezTo>
                  <a:cubicBezTo>
                    <a:pt x="2123" y="11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5;p5"/>
          <p:cNvGrpSpPr/>
          <p:nvPr/>
        </p:nvGrpSpPr>
        <p:grpSpPr>
          <a:xfrm flipH="1">
            <a:off x="76194" y="3486456"/>
            <a:ext cx="802197" cy="1280013"/>
            <a:chOff x="4232725" y="4068350"/>
            <a:chExt cx="133675" cy="213300"/>
          </a:xfrm>
        </p:grpSpPr>
        <p:sp>
          <p:nvSpPr>
            <p:cNvPr id="46" name="Google Shape;46;p5"/>
            <p:cNvSpPr/>
            <p:nvPr/>
          </p:nvSpPr>
          <p:spPr>
            <a:xfrm>
              <a:off x="4248850" y="4133300"/>
              <a:ext cx="56875" cy="148350"/>
            </a:xfrm>
            <a:custGeom>
              <a:avLst/>
              <a:gdLst/>
              <a:ahLst/>
              <a:cxnLst/>
              <a:rect l="l" t="t" r="r" b="b"/>
              <a:pathLst>
                <a:path w="2275" h="5934" extrusionOk="0">
                  <a:moveTo>
                    <a:pt x="2047" y="0"/>
                  </a:moveTo>
                  <a:cubicBezTo>
                    <a:pt x="1991" y="0"/>
                    <a:pt x="1934" y="19"/>
                    <a:pt x="1896" y="57"/>
                  </a:cubicBezTo>
                  <a:cubicBezTo>
                    <a:pt x="38" y="1649"/>
                    <a:pt x="0" y="4834"/>
                    <a:pt x="38" y="5706"/>
                  </a:cubicBezTo>
                  <a:cubicBezTo>
                    <a:pt x="38" y="5820"/>
                    <a:pt x="152" y="5934"/>
                    <a:pt x="303" y="5934"/>
                  </a:cubicBezTo>
                  <a:lnTo>
                    <a:pt x="834" y="5934"/>
                  </a:lnTo>
                  <a:cubicBezTo>
                    <a:pt x="986" y="5934"/>
                    <a:pt x="1062" y="5782"/>
                    <a:pt x="1062" y="5668"/>
                  </a:cubicBezTo>
                  <a:cubicBezTo>
                    <a:pt x="493" y="1498"/>
                    <a:pt x="1744" y="777"/>
                    <a:pt x="2199" y="360"/>
                  </a:cubicBezTo>
                  <a:cubicBezTo>
                    <a:pt x="2275" y="284"/>
                    <a:pt x="2275" y="133"/>
                    <a:pt x="2199" y="57"/>
                  </a:cubicBezTo>
                  <a:cubicBezTo>
                    <a:pt x="2161" y="19"/>
                    <a:pt x="2104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4286750" y="4135650"/>
              <a:ext cx="46475" cy="83450"/>
            </a:xfrm>
            <a:custGeom>
              <a:avLst/>
              <a:gdLst/>
              <a:ahLst/>
              <a:cxnLst/>
              <a:rect l="l" t="t" r="r" b="b"/>
              <a:pathLst>
                <a:path w="1859" h="3338" extrusionOk="0">
                  <a:moveTo>
                    <a:pt x="607" y="1"/>
                  </a:moveTo>
                  <a:lnTo>
                    <a:pt x="607" y="1"/>
                  </a:lnTo>
                  <a:cubicBezTo>
                    <a:pt x="1" y="1025"/>
                    <a:pt x="1" y="2314"/>
                    <a:pt x="645" y="3337"/>
                  </a:cubicBezTo>
                  <a:cubicBezTo>
                    <a:pt x="645" y="3337"/>
                    <a:pt x="1858" y="2162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4233675" y="4123000"/>
              <a:ext cx="68275" cy="59125"/>
            </a:xfrm>
            <a:custGeom>
              <a:avLst/>
              <a:gdLst/>
              <a:ahLst/>
              <a:cxnLst/>
              <a:rect l="l" t="t" r="r" b="b"/>
              <a:pathLst>
                <a:path w="2731" h="2365" extrusionOk="0">
                  <a:moveTo>
                    <a:pt x="1535" y="0"/>
                  </a:moveTo>
                  <a:cubicBezTo>
                    <a:pt x="1403" y="0"/>
                    <a:pt x="1269" y="17"/>
                    <a:pt x="1138" y="52"/>
                  </a:cubicBezTo>
                  <a:cubicBezTo>
                    <a:pt x="0" y="469"/>
                    <a:pt x="304" y="2365"/>
                    <a:pt x="304" y="2365"/>
                  </a:cubicBezTo>
                  <a:cubicBezTo>
                    <a:pt x="835" y="1493"/>
                    <a:pt x="1707" y="810"/>
                    <a:pt x="2730" y="507"/>
                  </a:cubicBezTo>
                  <a:cubicBezTo>
                    <a:pt x="2410" y="186"/>
                    <a:pt x="1977" y="0"/>
                    <a:pt x="1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4232725" y="4097175"/>
              <a:ext cx="71125" cy="38500"/>
            </a:xfrm>
            <a:custGeom>
              <a:avLst/>
              <a:gdLst/>
              <a:ahLst/>
              <a:cxnLst/>
              <a:rect l="l" t="t" r="r" b="b"/>
              <a:pathLst>
                <a:path w="2845" h="1540" extrusionOk="0">
                  <a:moveTo>
                    <a:pt x="1237" y="0"/>
                  </a:moveTo>
                  <a:cubicBezTo>
                    <a:pt x="423" y="0"/>
                    <a:pt x="1" y="592"/>
                    <a:pt x="1" y="592"/>
                  </a:cubicBezTo>
                  <a:cubicBezTo>
                    <a:pt x="160" y="568"/>
                    <a:pt x="319" y="557"/>
                    <a:pt x="478" y="557"/>
                  </a:cubicBezTo>
                  <a:cubicBezTo>
                    <a:pt x="1336" y="557"/>
                    <a:pt x="2160" y="900"/>
                    <a:pt x="2768" y="1540"/>
                  </a:cubicBezTo>
                  <a:cubicBezTo>
                    <a:pt x="2844" y="1047"/>
                    <a:pt x="2617" y="554"/>
                    <a:pt x="2200" y="251"/>
                  </a:cubicBezTo>
                  <a:cubicBezTo>
                    <a:pt x="1835" y="68"/>
                    <a:pt x="1513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4267800" y="4068350"/>
              <a:ext cx="62575" cy="67325"/>
            </a:xfrm>
            <a:custGeom>
              <a:avLst/>
              <a:gdLst/>
              <a:ahLst/>
              <a:cxnLst/>
              <a:rect l="l" t="t" r="r" b="b"/>
              <a:pathLst>
                <a:path w="2503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645" y="759"/>
                    <a:pt x="1138" y="1707"/>
                    <a:pt x="1365" y="2693"/>
                  </a:cubicBezTo>
                  <a:cubicBezTo>
                    <a:pt x="1365" y="2693"/>
                    <a:pt x="2503" y="1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4301925" y="4121525"/>
              <a:ext cx="64475" cy="40700"/>
            </a:xfrm>
            <a:custGeom>
              <a:avLst/>
              <a:gdLst/>
              <a:ahLst/>
              <a:cxnLst/>
              <a:rect l="l" t="t" r="r" b="b"/>
              <a:pathLst>
                <a:path w="2579" h="1628" extrusionOk="0">
                  <a:moveTo>
                    <a:pt x="1056" y="1"/>
                  </a:moveTo>
                  <a:cubicBezTo>
                    <a:pt x="640" y="1"/>
                    <a:pt x="226" y="199"/>
                    <a:pt x="0" y="566"/>
                  </a:cubicBezTo>
                  <a:cubicBezTo>
                    <a:pt x="948" y="566"/>
                    <a:pt x="1858" y="945"/>
                    <a:pt x="2503" y="1627"/>
                  </a:cubicBezTo>
                  <a:cubicBezTo>
                    <a:pt x="2503" y="1627"/>
                    <a:pt x="2578" y="338"/>
                    <a:pt x="1479" y="73"/>
                  </a:cubicBezTo>
                  <a:cubicBezTo>
                    <a:pt x="1343" y="24"/>
                    <a:pt x="1199" y="1"/>
                    <a:pt x="1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4301925" y="4135650"/>
              <a:ext cx="53100" cy="67325"/>
            </a:xfrm>
            <a:custGeom>
              <a:avLst/>
              <a:gdLst/>
              <a:ahLst/>
              <a:cxnLst/>
              <a:rect l="l" t="t" r="r" b="b"/>
              <a:pathLst>
                <a:path w="2124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721" y="759"/>
                    <a:pt x="1251" y="1707"/>
                    <a:pt x="1517" y="2693"/>
                  </a:cubicBezTo>
                  <a:cubicBezTo>
                    <a:pt x="2123" y="11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5"/>
          <p:cNvSpPr/>
          <p:nvPr/>
        </p:nvSpPr>
        <p:spPr>
          <a:xfrm flipH="1">
            <a:off x="8185130" y="2883443"/>
            <a:ext cx="491283" cy="367559"/>
          </a:xfrm>
          <a:custGeom>
            <a:avLst/>
            <a:gdLst/>
            <a:ahLst/>
            <a:cxnLst/>
            <a:rect l="l" t="t" r="r" b="b"/>
            <a:pathLst>
              <a:path w="5575" h="4171" extrusionOk="0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2124" y="1631"/>
                  <a:pt x="1441" y="4171"/>
                </a:cubicBezTo>
                <a:cubicBezTo>
                  <a:pt x="2385" y="2850"/>
                  <a:pt x="3754" y="2600"/>
                  <a:pt x="4654" y="2600"/>
                </a:cubicBezTo>
                <a:cubicBezTo>
                  <a:pt x="5201" y="2600"/>
                  <a:pt x="5574" y="2692"/>
                  <a:pt x="5574" y="2692"/>
                </a:cubicBezTo>
                <a:cubicBezTo>
                  <a:pt x="5067" y="2403"/>
                  <a:pt x="4500" y="2260"/>
                  <a:pt x="3930" y="2260"/>
                </a:cubicBezTo>
                <a:cubicBezTo>
                  <a:pt x="3306" y="2260"/>
                  <a:pt x="2679" y="2431"/>
                  <a:pt x="2124" y="2768"/>
                </a:cubicBezTo>
                <a:cubicBezTo>
                  <a:pt x="1934" y="1517"/>
                  <a:pt x="1138" y="45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5"/>
          <p:cNvGrpSpPr/>
          <p:nvPr/>
        </p:nvGrpSpPr>
        <p:grpSpPr>
          <a:xfrm>
            <a:off x="230825" y="171926"/>
            <a:ext cx="964777" cy="603905"/>
            <a:chOff x="230825" y="171926"/>
            <a:chExt cx="964777" cy="603905"/>
          </a:xfrm>
        </p:grpSpPr>
        <p:sp>
          <p:nvSpPr>
            <p:cNvPr id="55" name="Google Shape;55;p5"/>
            <p:cNvSpPr/>
            <p:nvPr/>
          </p:nvSpPr>
          <p:spPr>
            <a:xfrm>
              <a:off x="230825" y="171926"/>
              <a:ext cx="964777" cy="461709"/>
            </a:xfrm>
            <a:custGeom>
              <a:avLst/>
              <a:gdLst/>
              <a:ahLst/>
              <a:cxnLst/>
              <a:rect l="l" t="t" r="r" b="b"/>
              <a:pathLst>
                <a:path w="16266" h="7785" extrusionOk="0">
                  <a:moveTo>
                    <a:pt x="6808" y="0"/>
                  </a:moveTo>
                  <a:cubicBezTo>
                    <a:pt x="5852" y="0"/>
                    <a:pt x="4891" y="665"/>
                    <a:pt x="4891" y="1893"/>
                  </a:cubicBezTo>
                  <a:cubicBezTo>
                    <a:pt x="4891" y="1931"/>
                    <a:pt x="4891" y="1931"/>
                    <a:pt x="4891" y="1968"/>
                  </a:cubicBezTo>
                  <a:cubicBezTo>
                    <a:pt x="4498" y="1564"/>
                    <a:pt x="4030" y="1390"/>
                    <a:pt x="3574" y="1390"/>
                  </a:cubicBezTo>
                  <a:cubicBezTo>
                    <a:pt x="2405" y="1390"/>
                    <a:pt x="1318" y="2538"/>
                    <a:pt x="1782" y="3902"/>
                  </a:cubicBezTo>
                  <a:cubicBezTo>
                    <a:pt x="758" y="3978"/>
                    <a:pt x="0" y="4812"/>
                    <a:pt x="0" y="5798"/>
                  </a:cubicBezTo>
                  <a:cubicBezTo>
                    <a:pt x="0" y="6821"/>
                    <a:pt x="834" y="7693"/>
                    <a:pt x="1896" y="7693"/>
                  </a:cubicBezTo>
                  <a:cubicBezTo>
                    <a:pt x="2199" y="7693"/>
                    <a:pt x="2464" y="7618"/>
                    <a:pt x="2730" y="7504"/>
                  </a:cubicBezTo>
                  <a:cubicBezTo>
                    <a:pt x="2995" y="7618"/>
                    <a:pt x="3261" y="7693"/>
                    <a:pt x="3564" y="7693"/>
                  </a:cubicBezTo>
                  <a:cubicBezTo>
                    <a:pt x="3905" y="7693"/>
                    <a:pt x="4209" y="7618"/>
                    <a:pt x="4512" y="7428"/>
                  </a:cubicBezTo>
                  <a:cubicBezTo>
                    <a:pt x="4816" y="7597"/>
                    <a:pt x="5150" y="7683"/>
                    <a:pt x="5481" y="7683"/>
                  </a:cubicBezTo>
                  <a:cubicBezTo>
                    <a:pt x="5892" y="7683"/>
                    <a:pt x="6299" y="7550"/>
                    <a:pt x="6635" y="7276"/>
                  </a:cubicBezTo>
                  <a:cubicBezTo>
                    <a:pt x="6971" y="7550"/>
                    <a:pt x="7378" y="7683"/>
                    <a:pt x="7789" y="7683"/>
                  </a:cubicBezTo>
                  <a:cubicBezTo>
                    <a:pt x="8120" y="7683"/>
                    <a:pt x="8454" y="7597"/>
                    <a:pt x="8758" y="7428"/>
                  </a:cubicBezTo>
                  <a:cubicBezTo>
                    <a:pt x="9045" y="7597"/>
                    <a:pt x="9370" y="7683"/>
                    <a:pt x="9696" y="7683"/>
                  </a:cubicBezTo>
                  <a:cubicBezTo>
                    <a:pt x="10101" y="7683"/>
                    <a:pt x="10507" y="7550"/>
                    <a:pt x="10843" y="7276"/>
                  </a:cubicBezTo>
                  <a:cubicBezTo>
                    <a:pt x="11180" y="7550"/>
                    <a:pt x="11586" y="7683"/>
                    <a:pt x="11998" y="7683"/>
                  </a:cubicBezTo>
                  <a:cubicBezTo>
                    <a:pt x="12328" y="7683"/>
                    <a:pt x="12663" y="7597"/>
                    <a:pt x="12967" y="7428"/>
                  </a:cubicBezTo>
                  <a:cubicBezTo>
                    <a:pt x="13299" y="7671"/>
                    <a:pt x="13680" y="7785"/>
                    <a:pt x="14055" y="7785"/>
                  </a:cubicBezTo>
                  <a:cubicBezTo>
                    <a:pt x="14791" y="7785"/>
                    <a:pt x="15509" y="7347"/>
                    <a:pt x="15810" y="6594"/>
                  </a:cubicBezTo>
                  <a:cubicBezTo>
                    <a:pt x="16265" y="5457"/>
                    <a:pt x="15545" y="4205"/>
                    <a:pt x="14332" y="4016"/>
                  </a:cubicBezTo>
                  <a:cubicBezTo>
                    <a:pt x="14369" y="3978"/>
                    <a:pt x="14369" y="3940"/>
                    <a:pt x="14332" y="3902"/>
                  </a:cubicBezTo>
                  <a:cubicBezTo>
                    <a:pt x="14332" y="2840"/>
                    <a:pt x="13497" y="2006"/>
                    <a:pt x="12436" y="2006"/>
                  </a:cubicBezTo>
                  <a:cubicBezTo>
                    <a:pt x="12095" y="2006"/>
                    <a:pt x="11715" y="2120"/>
                    <a:pt x="11412" y="2310"/>
                  </a:cubicBezTo>
                  <a:cubicBezTo>
                    <a:pt x="11109" y="1627"/>
                    <a:pt x="10426" y="1172"/>
                    <a:pt x="9706" y="1172"/>
                  </a:cubicBezTo>
                  <a:cubicBezTo>
                    <a:pt x="9327" y="1172"/>
                    <a:pt x="8948" y="1286"/>
                    <a:pt x="8644" y="1513"/>
                  </a:cubicBezTo>
                  <a:cubicBezTo>
                    <a:pt x="8435" y="484"/>
                    <a:pt x="7623" y="0"/>
                    <a:pt x="6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 flipH="1">
              <a:off x="553112" y="445018"/>
              <a:ext cx="431095" cy="330812"/>
            </a:xfrm>
            <a:custGeom>
              <a:avLst/>
              <a:gdLst/>
              <a:ahLst/>
              <a:cxnLst/>
              <a:rect l="l" t="t" r="r" b="b"/>
              <a:pathLst>
                <a:path w="4892" h="3754" extrusionOk="0">
                  <a:moveTo>
                    <a:pt x="4891" y="0"/>
                  </a:moveTo>
                  <a:cubicBezTo>
                    <a:pt x="3905" y="455"/>
                    <a:pt x="3185" y="1403"/>
                    <a:pt x="3071" y="2502"/>
                  </a:cubicBezTo>
                  <a:cubicBezTo>
                    <a:pt x="2613" y="2246"/>
                    <a:pt x="2102" y="2113"/>
                    <a:pt x="1589" y="2113"/>
                  </a:cubicBezTo>
                  <a:cubicBezTo>
                    <a:pt x="1041" y="2113"/>
                    <a:pt x="490" y="2265"/>
                    <a:pt x="0" y="2578"/>
                  </a:cubicBezTo>
                  <a:cubicBezTo>
                    <a:pt x="0" y="2578"/>
                    <a:pt x="398" y="2467"/>
                    <a:pt x="963" y="2467"/>
                  </a:cubicBezTo>
                  <a:cubicBezTo>
                    <a:pt x="1762" y="2467"/>
                    <a:pt x="2895" y="2688"/>
                    <a:pt x="3716" y="3754"/>
                  </a:cubicBezTo>
                  <a:cubicBezTo>
                    <a:pt x="3071" y="1517"/>
                    <a:pt x="4891" y="0"/>
                    <a:pt x="4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41"/>
          <p:cNvGrpSpPr/>
          <p:nvPr/>
        </p:nvGrpSpPr>
        <p:grpSpPr>
          <a:xfrm>
            <a:off x="-53775" y="3328556"/>
            <a:ext cx="9211954" cy="2454174"/>
            <a:chOff x="-53775" y="3328556"/>
            <a:chExt cx="9211954" cy="2454174"/>
          </a:xfrm>
        </p:grpSpPr>
        <p:grpSp>
          <p:nvGrpSpPr>
            <p:cNvPr id="554" name="Google Shape;554;p41"/>
            <p:cNvGrpSpPr/>
            <p:nvPr/>
          </p:nvGrpSpPr>
          <p:grpSpPr>
            <a:xfrm>
              <a:off x="-53775" y="4365514"/>
              <a:ext cx="9211954" cy="1417216"/>
              <a:chOff x="-53775" y="4365514"/>
              <a:chExt cx="9211954" cy="1417216"/>
            </a:xfrm>
          </p:grpSpPr>
          <p:sp>
            <p:nvSpPr>
              <p:cNvPr id="555" name="Google Shape;555;p41"/>
              <p:cNvSpPr/>
              <p:nvPr/>
            </p:nvSpPr>
            <p:spPr>
              <a:xfrm rot="10800000" flipH="1">
                <a:off x="-53775" y="4365514"/>
                <a:ext cx="9211954" cy="1258761"/>
              </a:xfrm>
              <a:custGeom>
                <a:avLst/>
                <a:gdLst/>
                <a:ahLst/>
                <a:cxnLst/>
                <a:rect l="l" t="t" r="r" b="b"/>
                <a:pathLst>
                  <a:path w="63393" h="13346" extrusionOk="0">
                    <a:moveTo>
                      <a:pt x="32303" y="0"/>
                    </a:moveTo>
                    <a:cubicBezTo>
                      <a:pt x="19678" y="0"/>
                      <a:pt x="8266" y="2351"/>
                      <a:pt x="1" y="6218"/>
                    </a:cubicBezTo>
                    <a:lnTo>
                      <a:pt x="1" y="12550"/>
                    </a:lnTo>
                    <a:cubicBezTo>
                      <a:pt x="3214" y="11867"/>
                      <a:pt x="6512" y="11526"/>
                      <a:pt x="9816" y="11526"/>
                    </a:cubicBezTo>
                    <a:cubicBezTo>
                      <a:pt x="10918" y="11526"/>
                      <a:pt x="12019" y="11564"/>
                      <a:pt x="13119" y="11640"/>
                    </a:cubicBezTo>
                    <a:cubicBezTo>
                      <a:pt x="19372" y="12108"/>
                      <a:pt x="25329" y="12576"/>
                      <a:pt x="29926" y="12576"/>
                    </a:cubicBezTo>
                    <a:cubicBezTo>
                      <a:pt x="30542" y="12576"/>
                      <a:pt x="31133" y="12568"/>
                      <a:pt x="31697" y="12550"/>
                    </a:cubicBezTo>
                    <a:cubicBezTo>
                      <a:pt x="35730" y="12454"/>
                      <a:pt x="41062" y="12006"/>
                      <a:pt x="45225" y="12006"/>
                    </a:cubicBezTo>
                    <a:cubicBezTo>
                      <a:pt x="45993" y="12006"/>
                      <a:pt x="46720" y="12022"/>
                      <a:pt x="47393" y="12057"/>
                    </a:cubicBezTo>
                    <a:cubicBezTo>
                      <a:pt x="51146" y="12284"/>
                      <a:pt x="58995" y="13194"/>
                      <a:pt x="63393" y="13346"/>
                    </a:cubicBezTo>
                    <a:lnTo>
                      <a:pt x="63393" y="5687"/>
                    </a:lnTo>
                    <a:cubicBezTo>
                      <a:pt x="55241" y="2161"/>
                      <a:pt x="44322" y="0"/>
                      <a:pt x="323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1"/>
              <p:cNvSpPr/>
              <p:nvPr/>
            </p:nvSpPr>
            <p:spPr>
              <a:xfrm>
                <a:off x="-53775" y="4495531"/>
                <a:ext cx="9211954" cy="698820"/>
              </a:xfrm>
              <a:custGeom>
                <a:avLst/>
                <a:gdLst/>
                <a:ahLst/>
                <a:cxnLst/>
                <a:rect l="l" t="t" r="r" b="b"/>
                <a:pathLst>
                  <a:path w="63393" h="4809" extrusionOk="0">
                    <a:moveTo>
                      <a:pt x="11264" y="1"/>
                    </a:moveTo>
                    <a:cubicBezTo>
                      <a:pt x="7442" y="1"/>
                      <a:pt x="3626" y="613"/>
                      <a:pt x="1" y="1768"/>
                    </a:cubicBezTo>
                    <a:lnTo>
                      <a:pt x="1" y="3209"/>
                    </a:lnTo>
                    <a:cubicBezTo>
                      <a:pt x="3291" y="2516"/>
                      <a:pt x="6626" y="2153"/>
                      <a:pt x="9971" y="2153"/>
                    </a:cubicBezTo>
                    <a:cubicBezTo>
                      <a:pt x="11020" y="2153"/>
                      <a:pt x="12069" y="2189"/>
                      <a:pt x="13119" y="2261"/>
                    </a:cubicBezTo>
                    <a:cubicBezTo>
                      <a:pt x="20006" y="2774"/>
                      <a:pt x="26716" y="4809"/>
                      <a:pt x="31471" y="4809"/>
                    </a:cubicBezTo>
                    <a:cubicBezTo>
                      <a:pt x="31637" y="4809"/>
                      <a:pt x="31801" y="4806"/>
                      <a:pt x="31962" y="4801"/>
                    </a:cubicBezTo>
                    <a:cubicBezTo>
                      <a:pt x="36472" y="4693"/>
                      <a:pt x="42459" y="2662"/>
                      <a:pt x="46752" y="2662"/>
                    </a:cubicBezTo>
                    <a:cubicBezTo>
                      <a:pt x="46970" y="2662"/>
                      <a:pt x="47184" y="2667"/>
                      <a:pt x="47393" y="2678"/>
                    </a:cubicBezTo>
                    <a:cubicBezTo>
                      <a:pt x="51146" y="2905"/>
                      <a:pt x="58995" y="3815"/>
                      <a:pt x="63393" y="3967"/>
                    </a:cubicBezTo>
                    <a:lnTo>
                      <a:pt x="63393" y="3171"/>
                    </a:lnTo>
                    <a:cubicBezTo>
                      <a:pt x="58995" y="3019"/>
                      <a:pt x="51601" y="1010"/>
                      <a:pt x="47886" y="820"/>
                    </a:cubicBezTo>
                    <a:cubicBezTo>
                      <a:pt x="47601" y="803"/>
                      <a:pt x="47305" y="795"/>
                      <a:pt x="46999" y="795"/>
                    </a:cubicBezTo>
                    <a:cubicBezTo>
                      <a:pt x="42615" y="795"/>
                      <a:pt x="36162" y="2460"/>
                      <a:pt x="31697" y="2602"/>
                    </a:cubicBezTo>
                    <a:cubicBezTo>
                      <a:pt x="31572" y="2605"/>
                      <a:pt x="31447" y="2607"/>
                      <a:pt x="31321" y="2607"/>
                    </a:cubicBezTo>
                    <a:cubicBezTo>
                      <a:pt x="26582" y="2607"/>
                      <a:pt x="20252" y="579"/>
                      <a:pt x="13346" y="62"/>
                    </a:cubicBezTo>
                    <a:cubicBezTo>
                      <a:pt x="12653" y="21"/>
                      <a:pt x="11958" y="1"/>
                      <a:pt x="112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41"/>
              <p:cNvSpPr/>
              <p:nvPr/>
            </p:nvSpPr>
            <p:spPr>
              <a:xfrm>
                <a:off x="-53775" y="4808247"/>
                <a:ext cx="9211954" cy="974482"/>
              </a:xfrm>
              <a:custGeom>
                <a:avLst/>
                <a:gdLst/>
                <a:ahLst/>
                <a:cxnLst/>
                <a:rect l="l" t="t" r="r" b="b"/>
                <a:pathLst>
                  <a:path w="63393" h="6706" extrusionOk="0">
                    <a:moveTo>
                      <a:pt x="9966" y="1"/>
                    </a:moveTo>
                    <a:cubicBezTo>
                      <a:pt x="6612" y="1"/>
                      <a:pt x="3263" y="364"/>
                      <a:pt x="1" y="1057"/>
                    </a:cubicBezTo>
                    <a:lnTo>
                      <a:pt x="1" y="6706"/>
                    </a:lnTo>
                    <a:lnTo>
                      <a:pt x="63393" y="6706"/>
                    </a:lnTo>
                    <a:lnTo>
                      <a:pt x="63393" y="1815"/>
                    </a:lnTo>
                    <a:cubicBezTo>
                      <a:pt x="58995" y="1663"/>
                      <a:pt x="51146" y="753"/>
                      <a:pt x="47393" y="526"/>
                    </a:cubicBezTo>
                    <a:cubicBezTo>
                      <a:pt x="46723" y="491"/>
                      <a:pt x="45999" y="476"/>
                      <a:pt x="45236" y="476"/>
                    </a:cubicBezTo>
                    <a:cubicBezTo>
                      <a:pt x="41071" y="476"/>
                      <a:pt x="35734" y="929"/>
                      <a:pt x="31697" y="1057"/>
                    </a:cubicBezTo>
                    <a:cubicBezTo>
                      <a:pt x="31255" y="1067"/>
                      <a:pt x="30796" y="1072"/>
                      <a:pt x="30322" y="1072"/>
                    </a:cubicBezTo>
                    <a:cubicBezTo>
                      <a:pt x="25675" y="1072"/>
                      <a:pt x="19553" y="591"/>
                      <a:pt x="13119" y="109"/>
                    </a:cubicBezTo>
                    <a:cubicBezTo>
                      <a:pt x="12069" y="37"/>
                      <a:pt x="11018" y="1"/>
                      <a:pt x="99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8" name="Google Shape;558;p41"/>
            <p:cNvGrpSpPr/>
            <p:nvPr/>
          </p:nvGrpSpPr>
          <p:grpSpPr>
            <a:xfrm>
              <a:off x="8514368" y="4165344"/>
              <a:ext cx="555553" cy="886453"/>
              <a:chOff x="4232725" y="4068350"/>
              <a:chExt cx="133675" cy="213300"/>
            </a:xfrm>
          </p:grpSpPr>
          <p:sp>
            <p:nvSpPr>
              <p:cNvPr id="559" name="Google Shape;559;p41"/>
              <p:cNvSpPr/>
              <p:nvPr/>
            </p:nvSpPr>
            <p:spPr>
              <a:xfrm>
                <a:off x="4248850" y="4133300"/>
                <a:ext cx="56875" cy="14835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5934" extrusionOk="0">
                    <a:moveTo>
                      <a:pt x="2047" y="0"/>
                    </a:moveTo>
                    <a:cubicBezTo>
                      <a:pt x="1991" y="0"/>
                      <a:pt x="1934" y="19"/>
                      <a:pt x="1896" y="57"/>
                    </a:cubicBezTo>
                    <a:cubicBezTo>
                      <a:pt x="38" y="1649"/>
                      <a:pt x="0" y="4834"/>
                      <a:pt x="38" y="5706"/>
                    </a:cubicBezTo>
                    <a:cubicBezTo>
                      <a:pt x="38" y="5820"/>
                      <a:pt x="152" y="5934"/>
                      <a:pt x="303" y="5934"/>
                    </a:cubicBezTo>
                    <a:lnTo>
                      <a:pt x="834" y="5934"/>
                    </a:lnTo>
                    <a:cubicBezTo>
                      <a:pt x="986" y="5934"/>
                      <a:pt x="1062" y="5782"/>
                      <a:pt x="1062" y="5668"/>
                    </a:cubicBezTo>
                    <a:cubicBezTo>
                      <a:pt x="493" y="1498"/>
                      <a:pt x="1744" y="777"/>
                      <a:pt x="2199" y="360"/>
                    </a:cubicBezTo>
                    <a:cubicBezTo>
                      <a:pt x="2275" y="284"/>
                      <a:pt x="2275" y="133"/>
                      <a:pt x="2199" y="57"/>
                    </a:cubicBezTo>
                    <a:cubicBezTo>
                      <a:pt x="2161" y="19"/>
                      <a:pt x="2104" y="0"/>
                      <a:pt x="20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41"/>
              <p:cNvSpPr/>
              <p:nvPr/>
            </p:nvSpPr>
            <p:spPr>
              <a:xfrm>
                <a:off x="4286750" y="4135650"/>
                <a:ext cx="464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38" extrusionOk="0">
                    <a:moveTo>
                      <a:pt x="607" y="1"/>
                    </a:moveTo>
                    <a:lnTo>
                      <a:pt x="607" y="1"/>
                    </a:lnTo>
                    <a:cubicBezTo>
                      <a:pt x="1" y="1025"/>
                      <a:pt x="1" y="2314"/>
                      <a:pt x="645" y="3337"/>
                    </a:cubicBezTo>
                    <a:cubicBezTo>
                      <a:pt x="645" y="3337"/>
                      <a:pt x="1858" y="2162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41"/>
              <p:cNvSpPr/>
              <p:nvPr/>
            </p:nvSpPr>
            <p:spPr>
              <a:xfrm>
                <a:off x="4233675" y="4123000"/>
                <a:ext cx="6827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65" extrusionOk="0">
                    <a:moveTo>
                      <a:pt x="1535" y="0"/>
                    </a:moveTo>
                    <a:cubicBezTo>
                      <a:pt x="1403" y="0"/>
                      <a:pt x="1269" y="17"/>
                      <a:pt x="1138" y="52"/>
                    </a:cubicBezTo>
                    <a:cubicBezTo>
                      <a:pt x="0" y="469"/>
                      <a:pt x="304" y="2365"/>
                      <a:pt x="304" y="2365"/>
                    </a:cubicBezTo>
                    <a:cubicBezTo>
                      <a:pt x="835" y="1493"/>
                      <a:pt x="1707" y="810"/>
                      <a:pt x="2730" y="507"/>
                    </a:cubicBezTo>
                    <a:cubicBezTo>
                      <a:pt x="2410" y="186"/>
                      <a:pt x="1977" y="0"/>
                      <a:pt x="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1"/>
              <p:cNvSpPr/>
              <p:nvPr/>
            </p:nvSpPr>
            <p:spPr>
              <a:xfrm>
                <a:off x="4232725" y="4097175"/>
                <a:ext cx="71125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1540" extrusionOk="0">
                    <a:moveTo>
                      <a:pt x="1237" y="0"/>
                    </a:moveTo>
                    <a:cubicBezTo>
                      <a:pt x="423" y="0"/>
                      <a:pt x="1" y="592"/>
                      <a:pt x="1" y="592"/>
                    </a:cubicBezTo>
                    <a:cubicBezTo>
                      <a:pt x="160" y="568"/>
                      <a:pt x="319" y="557"/>
                      <a:pt x="478" y="557"/>
                    </a:cubicBezTo>
                    <a:cubicBezTo>
                      <a:pt x="1336" y="557"/>
                      <a:pt x="2160" y="900"/>
                      <a:pt x="2768" y="1540"/>
                    </a:cubicBezTo>
                    <a:cubicBezTo>
                      <a:pt x="2844" y="1047"/>
                      <a:pt x="2617" y="554"/>
                      <a:pt x="2200" y="251"/>
                    </a:cubicBezTo>
                    <a:cubicBezTo>
                      <a:pt x="1835" y="68"/>
                      <a:pt x="1513" y="0"/>
                      <a:pt x="1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41"/>
              <p:cNvSpPr/>
              <p:nvPr/>
            </p:nvSpPr>
            <p:spPr>
              <a:xfrm>
                <a:off x="4267800" y="4068350"/>
                <a:ext cx="625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5" y="759"/>
                      <a:pt x="1138" y="1707"/>
                      <a:pt x="1365" y="2693"/>
                    </a:cubicBezTo>
                    <a:cubicBezTo>
                      <a:pt x="1365" y="2693"/>
                      <a:pt x="2503" y="1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41"/>
              <p:cNvSpPr/>
              <p:nvPr/>
            </p:nvSpPr>
            <p:spPr>
              <a:xfrm>
                <a:off x="4301925" y="4121525"/>
                <a:ext cx="644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1628" extrusionOk="0">
                    <a:moveTo>
                      <a:pt x="1056" y="1"/>
                    </a:moveTo>
                    <a:cubicBezTo>
                      <a:pt x="640" y="1"/>
                      <a:pt x="226" y="199"/>
                      <a:pt x="0" y="566"/>
                    </a:cubicBezTo>
                    <a:cubicBezTo>
                      <a:pt x="948" y="566"/>
                      <a:pt x="1858" y="945"/>
                      <a:pt x="2503" y="1627"/>
                    </a:cubicBezTo>
                    <a:cubicBezTo>
                      <a:pt x="2503" y="1627"/>
                      <a:pt x="2578" y="338"/>
                      <a:pt x="1479" y="73"/>
                    </a:cubicBezTo>
                    <a:cubicBezTo>
                      <a:pt x="1343" y="24"/>
                      <a:pt x="1199" y="1"/>
                      <a:pt x="1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41"/>
              <p:cNvSpPr/>
              <p:nvPr/>
            </p:nvSpPr>
            <p:spPr>
              <a:xfrm>
                <a:off x="4301925" y="4135650"/>
                <a:ext cx="5310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21" y="759"/>
                      <a:pt x="1251" y="1707"/>
                      <a:pt x="1517" y="2693"/>
                    </a:cubicBezTo>
                    <a:cubicBezTo>
                      <a:pt x="2123" y="11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6" name="Google Shape;566;p41"/>
            <p:cNvGrpSpPr/>
            <p:nvPr/>
          </p:nvGrpSpPr>
          <p:grpSpPr>
            <a:xfrm flipH="1">
              <a:off x="69881" y="3328556"/>
              <a:ext cx="802197" cy="1280013"/>
              <a:chOff x="4232725" y="4068350"/>
              <a:chExt cx="133675" cy="213300"/>
            </a:xfrm>
          </p:grpSpPr>
          <p:sp>
            <p:nvSpPr>
              <p:cNvPr id="567" name="Google Shape;567;p41"/>
              <p:cNvSpPr/>
              <p:nvPr/>
            </p:nvSpPr>
            <p:spPr>
              <a:xfrm>
                <a:off x="4248850" y="4133300"/>
                <a:ext cx="56875" cy="14835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5934" extrusionOk="0">
                    <a:moveTo>
                      <a:pt x="2047" y="0"/>
                    </a:moveTo>
                    <a:cubicBezTo>
                      <a:pt x="1991" y="0"/>
                      <a:pt x="1934" y="19"/>
                      <a:pt x="1896" y="57"/>
                    </a:cubicBezTo>
                    <a:cubicBezTo>
                      <a:pt x="38" y="1649"/>
                      <a:pt x="0" y="4834"/>
                      <a:pt x="38" y="5706"/>
                    </a:cubicBezTo>
                    <a:cubicBezTo>
                      <a:pt x="38" y="5820"/>
                      <a:pt x="152" y="5934"/>
                      <a:pt x="303" y="5934"/>
                    </a:cubicBezTo>
                    <a:lnTo>
                      <a:pt x="834" y="5934"/>
                    </a:lnTo>
                    <a:cubicBezTo>
                      <a:pt x="986" y="5934"/>
                      <a:pt x="1062" y="5782"/>
                      <a:pt x="1062" y="5668"/>
                    </a:cubicBezTo>
                    <a:cubicBezTo>
                      <a:pt x="493" y="1498"/>
                      <a:pt x="1744" y="777"/>
                      <a:pt x="2199" y="360"/>
                    </a:cubicBezTo>
                    <a:cubicBezTo>
                      <a:pt x="2275" y="284"/>
                      <a:pt x="2275" y="133"/>
                      <a:pt x="2199" y="57"/>
                    </a:cubicBezTo>
                    <a:cubicBezTo>
                      <a:pt x="2161" y="19"/>
                      <a:pt x="2104" y="0"/>
                      <a:pt x="20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41"/>
              <p:cNvSpPr/>
              <p:nvPr/>
            </p:nvSpPr>
            <p:spPr>
              <a:xfrm>
                <a:off x="4286750" y="4135650"/>
                <a:ext cx="464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38" extrusionOk="0">
                    <a:moveTo>
                      <a:pt x="607" y="1"/>
                    </a:moveTo>
                    <a:lnTo>
                      <a:pt x="607" y="1"/>
                    </a:lnTo>
                    <a:cubicBezTo>
                      <a:pt x="1" y="1025"/>
                      <a:pt x="1" y="2314"/>
                      <a:pt x="645" y="3337"/>
                    </a:cubicBezTo>
                    <a:cubicBezTo>
                      <a:pt x="645" y="3337"/>
                      <a:pt x="1858" y="2162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41"/>
              <p:cNvSpPr/>
              <p:nvPr/>
            </p:nvSpPr>
            <p:spPr>
              <a:xfrm>
                <a:off x="4233675" y="4123000"/>
                <a:ext cx="6827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65" extrusionOk="0">
                    <a:moveTo>
                      <a:pt x="1535" y="0"/>
                    </a:moveTo>
                    <a:cubicBezTo>
                      <a:pt x="1403" y="0"/>
                      <a:pt x="1269" y="17"/>
                      <a:pt x="1138" y="52"/>
                    </a:cubicBezTo>
                    <a:cubicBezTo>
                      <a:pt x="0" y="469"/>
                      <a:pt x="304" y="2365"/>
                      <a:pt x="304" y="2365"/>
                    </a:cubicBezTo>
                    <a:cubicBezTo>
                      <a:pt x="835" y="1493"/>
                      <a:pt x="1707" y="810"/>
                      <a:pt x="2730" y="507"/>
                    </a:cubicBezTo>
                    <a:cubicBezTo>
                      <a:pt x="2410" y="186"/>
                      <a:pt x="1977" y="0"/>
                      <a:pt x="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41"/>
              <p:cNvSpPr/>
              <p:nvPr/>
            </p:nvSpPr>
            <p:spPr>
              <a:xfrm>
                <a:off x="4232725" y="4097175"/>
                <a:ext cx="71125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1540" extrusionOk="0">
                    <a:moveTo>
                      <a:pt x="1237" y="0"/>
                    </a:moveTo>
                    <a:cubicBezTo>
                      <a:pt x="423" y="0"/>
                      <a:pt x="1" y="592"/>
                      <a:pt x="1" y="592"/>
                    </a:cubicBezTo>
                    <a:cubicBezTo>
                      <a:pt x="160" y="568"/>
                      <a:pt x="319" y="557"/>
                      <a:pt x="478" y="557"/>
                    </a:cubicBezTo>
                    <a:cubicBezTo>
                      <a:pt x="1336" y="557"/>
                      <a:pt x="2160" y="900"/>
                      <a:pt x="2768" y="1540"/>
                    </a:cubicBezTo>
                    <a:cubicBezTo>
                      <a:pt x="2844" y="1047"/>
                      <a:pt x="2617" y="554"/>
                      <a:pt x="2200" y="251"/>
                    </a:cubicBezTo>
                    <a:cubicBezTo>
                      <a:pt x="1835" y="68"/>
                      <a:pt x="1513" y="0"/>
                      <a:pt x="1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41"/>
              <p:cNvSpPr/>
              <p:nvPr/>
            </p:nvSpPr>
            <p:spPr>
              <a:xfrm>
                <a:off x="4267800" y="4068350"/>
                <a:ext cx="625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5" y="759"/>
                      <a:pt x="1138" y="1707"/>
                      <a:pt x="1365" y="2693"/>
                    </a:cubicBezTo>
                    <a:cubicBezTo>
                      <a:pt x="1365" y="2693"/>
                      <a:pt x="2503" y="1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41"/>
              <p:cNvSpPr/>
              <p:nvPr/>
            </p:nvSpPr>
            <p:spPr>
              <a:xfrm>
                <a:off x="4301925" y="4121525"/>
                <a:ext cx="644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1628" extrusionOk="0">
                    <a:moveTo>
                      <a:pt x="1056" y="1"/>
                    </a:moveTo>
                    <a:cubicBezTo>
                      <a:pt x="640" y="1"/>
                      <a:pt x="226" y="199"/>
                      <a:pt x="0" y="566"/>
                    </a:cubicBezTo>
                    <a:cubicBezTo>
                      <a:pt x="948" y="566"/>
                      <a:pt x="1858" y="945"/>
                      <a:pt x="2503" y="1627"/>
                    </a:cubicBezTo>
                    <a:cubicBezTo>
                      <a:pt x="2503" y="1627"/>
                      <a:pt x="2578" y="338"/>
                      <a:pt x="1479" y="73"/>
                    </a:cubicBezTo>
                    <a:cubicBezTo>
                      <a:pt x="1343" y="24"/>
                      <a:pt x="1199" y="1"/>
                      <a:pt x="1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41"/>
              <p:cNvSpPr/>
              <p:nvPr/>
            </p:nvSpPr>
            <p:spPr>
              <a:xfrm>
                <a:off x="4301925" y="4135650"/>
                <a:ext cx="5310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21" y="759"/>
                      <a:pt x="1251" y="1707"/>
                      <a:pt x="1517" y="2693"/>
                    </a:cubicBezTo>
                    <a:cubicBezTo>
                      <a:pt x="2123" y="11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4" name="Google Shape;574;p41"/>
          <p:cNvGrpSpPr/>
          <p:nvPr/>
        </p:nvGrpSpPr>
        <p:grpSpPr>
          <a:xfrm>
            <a:off x="224942" y="1038226"/>
            <a:ext cx="976567" cy="1860335"/>
            <a:chOff x="224942" y="1038226"/>
            <a:chExt cx="976567" cy="1860335"/>
          </a:xfrm>
        </p:grpSpPr>
        <p:grpSp>
          <p:nvGrpSpPr>
            <p:cNvPr id="575" name="Google Shape;575;p41"/>
            <p:cNvGrpSpPr/>
            <p:nvPr/>
          </p:nvGrpSpPr>
          <p:grpSpPr>
            <a:xfrm>
              <a:off x="224952" y="1935526"/>
              <a:ext cx="976557" cy="963034"/>
              <a:chOff x="273752" y="1935526"/>
              <a:chExt cx="976557" cy="963034"/>
            </a:xfrm>
          </p:grpSpPr>
          <p:sp>
            <p:nvSpPr>
              <p:cNvPr id="576" name="Google Shape;576;p41"/>
              <p:cNvSpPr/>
              <p:nvPr/>
            </p:nvSpPr>
            <p:spPr>
              <a:xfrm flipH="1">
                <a:off x="273752" y="1935526"/>
                <a:ext cx="878950" cy="878979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11451" extrusionOk="0">
                    <a:moveTo>
                      <a:pt x="5726" y="1"/>
                    </a:moveTo>
                    <a:cubicBezTo>
                      <a:pt x="2579" y="1"/>
                      <a:pt x="1" y="2579"/>
                      <a:pt x="1" y="5726"/>
                    </a:cubicBezTo>
                    <a:cubicBezTo>
                      <a:pt x="1" y="8911"/>
                      <a:pt x="2579" y="11451"/>
                      <a:pt x="5726" y="11451"/>
                    </a:cubicBezTo>
                    <a:cubicBezTo>
                      <a:pt x="8873" y="11451"/>
                      <a:pt x="11451" y="8911"/>
                      <a:pt x="11451" y="5726"/>
                    </a:cubicBezTo>
                    <a:cubicBezTo>
                      <a:pt x="11451" y="2579"/>
                      <a:pt x="8873" y="1"/>
                      <a:pt x="57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41"/>
              <p:cNvSpPr/>
              <p:nvPr/>
            </p:nvSpPr>
            <p:spPr>
              <a:xfrm>
                <a:off x="476576" y="2528228"/>
                <a:ext cx="773733" cy="370332"/>
              </a:xfrm>
              <a:custGeom>
                <a:avLst/>
                <a:gdLst/>
                <a:ahLst/>
                <a:cxnLst/>
                <a:rect l="l" t="t" r="r" b="b"/>
                <a:pathLst>
                  <a:path w="16266" h="7785" extrusionOk="0">
                    <a:moveTo>
                      <a:pt x="6808" y="0"/>
                    </a:moveTo>
                    <a:cubicBezTo>
                      <a:pt x="5852" y="0"/>
                      <a:pt x="4891" y="665"/>
                      <a:pt x="4891" y="1893"/>
                    </a:cubicBezTo>
                    <a:cubicBezTo>
                      <a:pt x="4891" y="1931"/>
                      <a:pt x="4891" y="1931"/>
                      <a:pt x="4891" y="1968"/>
                    </a:cubicBezTo>
                    <a:cubicBezTo>
                      <a:pt x="4498" y="1564"/>
                      <a:pt x="4030" y="1390"/>
                      <a:pt x="3574" y="1390"/>
                    </a:cubicBezTo>
                    <a:cubicBezTo>
                      <a:pt x="2405" y="1390"/>
                      <a:pt x="1318" y="2538"/>
                      <a:pt x="1782" y="3902"/>
                    </a:cubicBezTo>
                    <a:cubicBezTo>
                      <a:pt x="758" y="3978"/>
                      <a:pt x="0" y="4812"/>
                      <a:pt x="0" y="5798"/>
                    </a:cubicBezTo>
                    <a:cubicBezTo>
                      <a:pt x="0" y="6821"/>
                      <a:pt x="834" y="7693"/>
                      <a:pt x="1896" y="7693"/>
                    </a:cubicBezTo>
                    <a:cubicBezTo>
                      <a:pt x="2199" y="7693"/>
                      <a:pt x="2464" y="7618"/>
                      <a:pt x="2730" y="7504"/>
                    </a:cubicBezTo>
                    <a:cubicBezTo>
                      <a:pt x="2995" y="7618"/>
                      <a:pt x="3261" y="7693"/>
                      <a:pt x="3564" y="7693"/>
                    </a:cubicBezTo>
                    <a:cubicBezTo>
                      <a:pt x="3905" y="7693"/>
                      <a:pt x="4209" y="7618"/>
                      <a:pt x="4512" y="7428"/>
                    </a:cubicBezTo>
                    <a:cubicBezTo>
                      <a:pt x="4816" y="7597"/>
                      <a:pt x="5150" y="7683"/>
                      <a:pt x="5481" y="7683"/>
                    </a:cubicBezTo>
                    <a:cubicBezTo>
                      <a:pt x="5892" y="7683"/>
                      <a:pt x="6299" y="7550"/>
                      <a:pt x="6635" y="7276"/>
                    </a:cubicBezTo>
                    <a:cubicBezTo>
                      <a:pt x="6971" y="7550"/>
                      <a:pt x="7378" y="7683"/>
                      <a:pt x="7789" y="7683"/>
                    </a:cubicBezTo>
                    <a:cubicBezTo>
                      <a:pt x="8120" y="7683"/>
                      <a:pt x="8454" y="7597"/>
                      <a:pt x="8758" y="7428"/>
                    </a:cubicBezTo>
                    <a:cubicBezTo>
                      <a:pt x="9045" y="7597"/>
                      <a:pt x="9370" y="7683"/>
                      <a:pt x="9696" y="7683"/>
                    </a:cubicBezTo>
                    <a:cubicBezTo>
                      <a:pt x="10101" y="7683"/>
                      <a:pt x="10507" y="7550"/>
                      <a:pt x="10843" y="7276"/>
                    </a:cubicBezTo>
                    <a:cubicBezTo>
                      <a:pt x="11180" y="7550"/>
                      <a:pt x="11586" y="7683"/>
                      <a:pt x="11998" y="7683"/>
                    </a:cubicBezTo>
                    <a:cubicBezTo>
                      <a:pt x="12328" y="7683"/>
                      <a:pt x="12663" y="7597"/>
                      <a:pt x="12967" y="7428"/>
                    </a:cubicBezTo>
                    <a:cubicBezTo>
                      <a:pt x="13299" y="7671"/>
                      <a:pt x="13680" y="7785"/>
                      <a:pt x="14055" y="7785"/>
                    </a:cubicBezTo>
                    <a:cubicBezTo>
                      <a:pt x="14791" y="7785"/>
                      <a:pt x="15509" y="7347"/>
                      <a:pt x="15810" y="6594"/>
                    </a:cubicBezTo>
                    <a:cubicBezTo>
                      <a:pt x="16265" y="5457"/>
                      <a:pt x="15545" y="4205"/>
                      <a:pt x="14332" y="4016"/>
                    </a:cubicBezTo>
                    <a:cubicBezTo>
                      <a:pt x="14369" y="3978"/>
                      <a:pt x="14369" y="3940"/>
                      <a:pt x="14332" y="3902"/>
                    </a:cubicBezTo>
                    <a:cubicBezTo>
                      <a:pt x="14332" y="2840"/>
                      <a:pt x="13497" y="2006"/>
                      <a:pt x="12436" y="2006"/>
                    </a:cubicBezTo>
                    <a:cubicBezTo>
                      <a:pt x="12095" y="2006"/>
                      <a:pt x="11715" y="2120"/>
                      <a:pt x="11412" y="2310"/>
                    </a:cubicBezTo>
                    <a:cubicBezTo>
                      <a:pt x="11109" y="1627"/>
                      <a:pt x="10426" y="1172"/>
                      <a:pt x="9706" y="1172"/>
                    </a:cubicBezTo>
                    <a:cubicBezTo>
                      <a:pt x="9327" y="1172"/>
                      <a:pt x="8948" y="1286"/>
                      <a:pt x="8644" y="1513"/>
                    </a:cubicBezTo>
                    <a:cubicBezTo>
                      <a:pt x="8435" y="484"/>
                      <a:pt x="7623" y="0"/>
                      <a:pt x="6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8" name="Google Shape;578;p41"/>
            <p:cNvSpPr/>
            <p:nvPr/>
          </p:nvSpPr>
          <p:spPr>
            <a:xfrm>
              <a:off x="224942" y="1038226"/>
              <a:ext cx="334161" cy="223919"/>
            </a:xfrm>
            <a:custGeom>
              <a:avLst/>
              <a:gdLst/>
              <a:ahLst/>
              <a:cxnLst/>
              <a:rect l="l" t="t" r="r" b="b"/>
              <a:pathLst>
                <a:path w="3792" h="2541" extrusionOk="0">
                  <a:moveTo>
                    <a:pt x="3792" y="0"/>
                  </a:moveTo>
                  <a:lnTo>
                    <a:pt x="3792" y="0"/>
                  </a:lnTo>
                  <a:cubicBezTo>
                    <a:pt x="3033" y="228"/>
                    <a:pt x="2427" y="835"/>
                    <a:pt x="2237" y="1593"/>
                  </a:cubicBezTo>
                  <a:cubicBezTo>
                    <a:pt x="1831" y="1282"/>
                    <a:pt x="1335" y="1122"/>
                    <a:pt x="843" y="1122"/>
                  </a:cubicBezTo>
                  <a:cubicBezTo>
                    <a:pt x="554" y="1122"/>
                    <a:pt x="267" y="1177"/>
                    <a:pt x="0" y="1290"/>
                  </a:cubicBezTo>
                  <a:cubicBezTo>
                    <a:pt x="98" y="1279"/>
                    <a:pt x="195" y="1273"/>
                    <a:pt x="292" y="1273"/>
                  </a:cubicBezTo>
                  <a:cubicBezTo>
                    <a:pt x="1208" y="1273"/>
                    <a:pt x="2060" y="1752"/>
                    <a:pt x="2540" y="2541"/>
                  </a:cubicBezTo>
                  <a:cubicBezTo>
                    <a:pt x="2427" y="1517"/>
                    <a:pt x="2920" y="531"/>
                    <a:pt x="3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" name="Google Shape;579;p41"/>
          <p:cNvSpPr/>
          <p:nvPr/>
        </p:nvSpPr>
        <p:spPr>
          <a:xfrm flipH="1">
            <a:off x="8136571" y="342351"/>
            <a:ext cx="588405" cy="394300"/>
          </a:xfrm>
          <a:custGeom>
            <a:avLst/>
            <a:gdLst/>
            <a:ahLst/>
            <a:cxnLst/>
            <a:rect l="l" t="t" r="r" b="b"/>
            <a:pathLst>
              <a:path w="3792" h="2541" extrusionOk="0">
                <a:moveTo>
                  <a:pt x="3792" y="0"/>
                </a:moveTo>
                <a:lnTo>
                  <a:pt x="3792" y="0"/>
                </a:lnTo>
                <a:cubicBezTo>
                  <a:pt x="3033" y="228"/>
                  <a:pt x="2427" y="835"/>
                  <a:pt x="2237" y="1593"/>
                </a:cubicBezTo>
                <a:cubicBezTo>
                  <a:pt x="1831" y="1282"/>
                  <a:pt x="1335" y="1122"/>
                  <a:pt x="843" y="1122"/>
                </a:cubicBezTo>
                <a:cubicBezTo>
                  <a:pt x="554" y="1122"/>
                  <a:pt x="267" y="1177"/>
                  <a:pt x="0" y="1290"/>
                </a:cubicBezTo>
                <a:cubicBezTo>
                  <a:pt x="98" y="1279"/>
                  <a:pt x="195" y="1273"/>
                  <a:pt x="292" y="1273"/>
                </a:cubicBezTo>
                <a:cubicBezTo>
                  <a:pt x="1208" y="1273"/>
                  <a:pt x="2060" y="1752"/>
                  <a:pt x="2540" y="2541"/>
                </a:cubicBezTo>
                <a:cubicBezTo>
                  <a:pt x="2427" y="1517"/>
                  <a:pt x="2920" y="531"/>
                  <a:pt x="379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-74175" y="4681800"/>
            <a:ext cx="9292436" cy="461710"/>
            <a:chOff x="-74175" y="4681800"/>
            <a:chExt cx="9292436" cy="461710"/>
          </a:xfrm>
        </p:grpSpPr>
        <p:sp>
          <p:nvSpPr>
            <p:cNvPr id="60" name="Google Shape;60;p6"/>
            <p:cNvSpPr/>
            <p:nvPr/>
          </p:nvSpPr>
          <p:spPr>
            <a:xfrm>
              <a:off x="-74175" y="4754475"/>
              <a:ext cx="9292436" cy="389035"/>
            </a:xfrm>
            <a:custGeom>
              <a:avLst/>
              <a:gdLst/>
              <a:ahLst/>
              <a:cxnLst/>
              <a:rect l="l" t="t" r="r" b="b"/>
              <a:pathLst>
                <a:path w="63355" h="13725" extrusionOk="0">
                  <a:moveTo>
                    <a:pt x="48654" y="1"/>
                  </a:moveTo>
                  <a:cubicBezTo>
                    <a:pt x="48317" y="1"/>
                    <a:pt x="47985" y="13"/>
                    <a:pt x="47658" y="37"/>
                  </a:cubicBezTo>
                  <a:cubicBezTo>
                    <a:pt x="43148" y="340"/>
                    <a:pt x="36524" y="882"/>
                    <a:pt x="31837" y="882"/>
                  </a:cubicBezTo>
                  <a:cubicBezTo>
                    <a:pt x="30061" y="882"/>
                    <a:pt x="28564" y="804"/>
                    <a:pt x="27564" y="606"/>
                  </a:cubicBezTo>
                  <a:cubicBezTo>
                    <a:pt x="25658" y="233"/>
                    <a:pt x="22591" y="22"/>
                    <a:pt x="19451" y="22"/>
                  </a:cubicBezTo>
                  <a:cubicBezTo>
                    <a:pt x="16531" y="22"/>
                    <a:pt x="13548" y="204"/>
                    <a:pt x="11375" y="606"/>
                  </a:cubicBezTo>
                  <a:cubicBezTo>
                    <a:pt x="8000" y="1251"/>
                    <a:pt x="2579" y="1743"/>
                    <a:pt x="0" y="1971"/>
                  </a:cubicBezTo>
                  <a:lnTo>
                    <a:pt x="0" y="13724"/>
                  </a:lnTo>
                  <a:lnTo>
                    <a:pt x="63354" y="13724"/>
                  </a:lnTo>
                  <a:lnTo>
                    <a:pt x="63354" y="2995"/>
                  </a:lnTo>
                  <a:cubicBezTo>
                    <a:pt x="59279" y="2392"/>
                    <a:pt x="53481" y="1"/>
                    <a:pt x="48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-74175" y="4681800"/>
              <a:ext cx="9292436" cy="158647"/>
            </a:xfrm>
            <a:custGeom>
              <a:avLst/>
              <a:gdLst/>
              <a:ahLst/>
              <a:cxnLst/>
              <a:rect l="l" t="t" r="r" b="b"/>
              <a:pathLst>
                <a:path w="63355" h="5597" extrusionOk="0">
                  <a:moveTo>
                    <a:pt x="23626" y="0"/>
                  </a:moveTo>
                  <a:cubicBezTo>
                    <a:pt x="19701" y="0"/>
                    <a:pt x="14694" y="561"/>
                    <a:pt x="11450" y="1161"/>
                  </a:cubicBezTo>
                  <a:cubicBezTo>
                    <a:pt x="8114" y="1805"/>
                    <a:pt x="2616" y="1426"/>
                    <a:pt x="0" y="1653"/>
                  </a:cubicBezTo>
                  <a:lnTo>
                    <a:pt x="0" y="4535"/>
                  </a:lnTo>
                  <a:cubicBezTo>
                    <a:pt x="2579" y="4307"/>
                    <a:pt x="8038" y="3815"/>
                    <a:pt x="11375" y="3170"/>
                  </a:cubicBezTo>
                  <a:cubicBezTo>
                    <a:pt x="13548" y="2768"/>
                    <a:pt x="16531" y="2586"/>
                    <a:pt x="19451" y="2586"/>
                  </a:cubicBezTo>
                  <a:cubicBezTo>
                    <a:pt x="22591" y="2586"/>
                    <a:pt x="25658" y="2797"/>
                    <a:pt x="27564" y="3170"/>
                  </a:cubicBezTo>
                  <a:cubicBezTo>
                    <a:pt x="28564" y="3368"/>
                    <a:pt x="30061" y="3446"/>
                    <a:pt x="31837" y="3446"/>
                  </a:cubicBezTo>
                  <a:cubicBezTo>
                    <a:pt x="36524" y="3446"/>
                    <a:pt x="43148" y="2904"/>
                    <a:pt x="47658" y="2601"/>
                  </a:cubicBezTo>
                  <a:cubicBezTo>
                    <a:pt x="47985" y="2577"/>
                    <a:pt x="48317" y="2565"/>
                    <a:pt x="48654" y="2565"/>
                  </a:cubicBezTo>
                  <a:cubicBezTo>
                    <a:pt x="53481" y="2565"/>
                    <a:pt x="59279" y="4959"/>
                    <a:pt x="63354" y="5597"/>
                  </a:cubicBezTo>
                  <a:lnTo>
                    <a:pt x="63354" y="3701"/>
                  </a:lnTo>
                  <a:cubicBezTo>
                    <a:pt x="59335" y="3102"/>
                    <a:pt x="53546" y="1125"/>
                    <a:pt x="48730" y="1125"/>
                  </a:cubicBezTo>
                  <a:cubicBezTo>
                    <a:pt x="48367" y="1125"/>
                    <a:pt x="48009" y="1137"/>
                    <a:pt x="47658" y="1161"/>
                  </a:cubicBezTo>
                  <a:cubicBezTo>
                    <a:pt x="46217" y="1267"/>
                    <a:pt x="44554" y="1313"/>
                    <a:pt x="42804" y="1313"/>
                  </a:cubicBezTo>
                  <a:cubicBezTo>
                    <a:pt x="37048" y="1313"/>
                    <a:pt x="30355" y="812"/>
                    <a:pt x="27564" y="289"/>
                  </a:cubicBezTo>
                  <a:cubicBezTo>
                    <a:pt x="26530" y="86"/>
                    <a:pt x="25161" y="0"/>
                    <a:pt x="236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713287" y="1478000"/>
            <a:ext cx="4462200" cy="22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☀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68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2198250" y="693236"/>
            <a:ext cx="4747500" cy="17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7" name="Google Shape;67;p8"/>
          <p:cNvSpPr/>
          <p:nvPr/>
        </p:nvSpPr>
        <p:spPr>
          <a:xfrm flipH="1">
            <a:off x="7836644" y="162784"/>
            <a:ext cx="1179407" cy="564490"/>
          </a:xfrm>
          <a:custGeom>
            <a:avLst/>
            <a:gdLst/>
            <a:ahLst/>
            <a:cxnLst/>
            <a:rect l="l" t="t" r="r" b="b"/>
            <a:pathLst>
              <a:path w="16266" h="7785" extrusionOk="0">
                <a:moveTo>
                  <a:pt x="6808" y="0"/>
                </a:moveTo>
                <a:cubicBezTo>
                  <a:pt x="5852" y="0"/>
                  <a:pt x="4891" y="665"/>
                  <a:pt x="4891" y="1893"/>
                </a:cubicBezTo>
                <a:cubicBezTo>
                  <a:pt x="4891" y="1931"/>
                  <a:pt x="4891" y="1931"/>
                  <a:pt x="4891" y="1968"/>
                </a:cubicBezTo>
                <a:cubicBezTo>
                  <a:pt x="4498" y="1564"/>
                  <a:pt x="4030" y="1390"/>
                  <a:pt x="3574" y="1390"/>
                </a:cubicBezTo>
                <a:cubicBezTo>
                  <a:pt x="2405" y="1390"/>
                  <a:pt x="1318" y="2538"/>
                  <a:pt x="1782" y="3902"/>
                </a:cubicBezTo>
                <a:cubicBezTo>
                  <a:pt x="758" y="3978"/>
                  <a:pt x="0" y="4812"/>
                  <a:pt x="0" y="5798"/>
                </a:cubicBezTo>
                <a:cubicBezTo>
                  <a:pt x="0" y="6821"/>
                  <a:pt x="834" y="7693"/>
                  <a:pt x="1896" y="7693"/>
                </a:cubicBezTo>
                <a:cubicBezTo>
                  <a:pt x="2199" y="7693"/>
                  <a:pt x="2464" y="7618"/>
                  <a:pt x="2730" y="7504"/>
                </a:cubicBezTo>
                <a:cubicBezTo>
                  <a:pt x="2995" y="7618"/>
                  <a:pt x="3261" y="7693"/>
                  <a:pt x="3564" y="7693"/>
                </a:cubicBezTo>
                <a:cubicBezTo>
                  <a:pt x="3905" y="7693"/>
                  <a:pt x="4209" y="7618"/>
                  <a:pt x="4512" y="7428"/>
                </a:cubicBezTo>
                <a:cubicBezTo>
                  <a:pt x="4816" y="7597"/>
                  <a:pt x="5150" y="7683"/>
                  <a:pt x="5481" y="7683"/>
                </a:cubicBezTo>
                <a:cubicBezTo>
                  <a:pt x="5892" y="7683"/>
                  <a:pt x="6299" y="7550"/>
                  <a:pt x="6635" y="7276"/>
                </a:cubicBezTo>
                <a:cubicBezTo>
                  <a:pt x="6971" y="7550"/>
                  <a:pt x="7378" y="7683"/>
                  <a:pt x="7789" y="7683"/>
                </a:cubicBezTo>
                <a:cubicBezTo>
                  <a:pt x="8120" y="7683"/>
                  <a:pt x="8454" y="7597"/>
                  <a:pt x="8758" y="7428"/>
                </a:cubicBezTo>
                <a:cubicBezTo>
                  <a:pt x="9045" y="7597"/>
                  <a:pt x="9370" y="7683"/>
                  <a:pt x="9696" y="7683"/>
                </a:cubicBezTo>
                <a:cubicBezTo>
                  <a:pt x="10101" y="7683"/>
                  <a:pt x="10507" y="7550"/>
                  <a:pt x="10843" y="7276"/>
                </a:cubicBezTo>
                <a:cubicBezTo>
                  <a:pt x="11180" y="7550"/>
                  <a:pt x="11586" y="7683"/>
                  <a:pt x="11998" y="7683"/>
                </a:cubicBezTo>
                <a:cubicBezTo>
                  <a:pt x="12328" y="7683"/>
                  <a:pt x="12663" y="7597"/>
                  <a:pt x="12967" y="7428"/>
                </a:cubicBezTo>
                <a:cubicBezTo>
                  <a:pt x="13299" y="7671"/>
                  <a:pt x="13680" y="7785"/>
                  <a:pt x="14055" y="7785"/>
                </a:cubicBezTo>
                <a:cubicBezTo>
                  <a:pt x="14791" y="7785"/>
                  <a:pt x="15509" y="7347"/>
                  <a:pt x="15810" y="6594"/>
                </a:cubicBezTo>
                <a:cubicBezTo>
                  <a:pt x="16265" y="5457"/>
                  <a:pt x="15545" y="4205"/>
                  <a:pt x="14332" y="4016"/>
                </a:cubicBezTo>
                <a:cubicBezTo>
                  <a:pt x="14369" y="3978"/>
                  <a:pt x="14369" y="3940"/>
                  <a:pt x="14332" y="3902"/>
                </a:cubicBezTo>
                <a:cubicBezTo>
                  <a:pt x="14332" y="2840"/>
                  <a:pt x="13497" y="2006"/>
                  <a:pt x="12436" y="2006"/>
                </a:cubicBezTo>
                <a:cubicBezTo>
                  <a:pt x="12095" y="2006"/>
                  <a:pt x="11715" y="2120"/>
                  <a:pt x="11412" y="2310"/>
                </a:cubicBezTo>
                <a:cubicBezTo>
                  <a:pt x="11109" y="1627"/>
                  <a:pt x="10426" y="1172"/>
                  <a:pt x="9706" y="1172"/>
                </a:cubicBezTo>
                <a:cubicBezTo>
                  <a:pt x="9327" y="1172"/>
                  <a:pt x="8948" y="1286"/>
                  <a:pt x="8644" y="1513"/>
                </a:cubicBezTo>
                <a:cubicBezTo>
                  <a:pt x="8435" y="484"/>
                  <a:pt x="7623" y="0"/>
                  <a:pt x="6808" y="0"/>
                </a:cubicBezTo>
                <a:close/>
              </a:path>
            </a:pathLst>
          </a:custGeom>
          <a:solidFill>
            <a:srgbClr val="FFFFFF">
              <a:alpha val="38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363100" y="1075263"/>
            <a:ext cx="4417800" cy="7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363025" y="1719238"/>
            <a:ext cx="4417800" cy="13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953825" y="871250"/>
            <a:ext cx="5236200" cy="1090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vvic"/>
              <a:buNone/>
              <a:defRPr sz="32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"/>
              <a:buNone/>
              <a:defRPr sz="3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exend"/>
              <a:buChar char="☀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2"/>
          <p:cNvSpPr txBox="1">
            <a:spLocks noGrp="1"/>
          </p:cNvSpPr>
          <p:nvPr>
            <p:ph type="ctrTitle"/>
          </p:nvPr>
        </p:nvSpPr>
        <p:spPr>
          <a:xfrm>
            <a:off x="1406475" y="1260750"/>
            <a:ext cx="6364200" cy="14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AI-Driven Analysis of Trolley Service Gaps in Miami</a:t>
            </a:r>
            <a:endParaRPr sz="3000"/>
          </a:p>
        </p:txBody>
      </p:sp>
      <p:sp>
        <p:nvSpPr>
          <p:cNvPr id="585" name="Google Shape;585;p42"/>
          <p:cNvSpPr txBox="1">
            <a:spLocks noGrp="1"/>
          </p:cNvSpPr>
          <p:nvPr>
            <p:ph type="subTitle" idx="1"/>
          </p:nvPr>
        </p:nvSpPr>
        <p:spPr>
          <a:xfrm>
            <a:off x="1511625" y="2939326"/>
            <a:ext cx="6153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MUSA</a:t>
            </a:r>
            <a:r>
              <a:rPr lang="zh-CN" altLang="en-US" dirty="0"/>
              <a:t> </a:t>
            </a:r>
            <a:r>
              <a:rPr lang="en-US" altLang="zh-CN" dirty="0"/>
              <a:t>6950</a:t>
            </a:r>
            <a:r>
              <a:rPr lang="zh-CN" altLang="en-US" dirty="0"/>
              <a:t> </a:t>
            </a:r>
            <a:r>
              <a:rPr lang="en" dirty="0"/>
              <a:t>Final Project | Jingqi Wang</a:t>
            </a:r>
            <a:endParaRPr dirty="0"/>
          </a:p>
        </p:txBody>
      </p:sp>
      <p:sp>
        <p:nvSpPr>
          <p:cNvPr id="586" name="Google Shape;586;p42"/>
          <p:cNvSpPr/>
          <p:nvPr/>
        </p:nvSpPr>
        <p:spPr>
          <a:xfrm flipH="1">
            <a:off x="-163464" y="4060550"/>
            <a:ext cx="9470914" cy="1072084"/>
          </a:xfrm>
          <a:custGeom>
            <a:avLst/>
            <a:gdLst/>
            <a:ahLst/>
            <a:cxnLst/>
            <a:rect l="l" t="t" r="r" b="b"/>
            <a:pathLst>
              <a:path w="63393" h="13346" extrusionOk="0">
                <a:moveTo>
                  <a:pt x="32303" y="0"/>
                </a:moveTo>
                <a:cubicBezTo>
                  <a:pt x="19678" y="0"/>
                  <a:pt x="8266" y="2351"/>
                  <a:pt x="1" y="6218"/>
                </a:cubicBezTo>
                <a:lnTo>
                  <a:pt x="1" y="12550"/>
                </a:lnTo>
                <a:cubicBezTo>
                  <a:pt x="3214" y="11867"/>
                  <a:pt x="6512" y="11526"/>
                  <a:pt x="9816" y="11526"/>
                </a:cubicBezTo>
                <a:cubicBezTo>
                  <a:pt x="10918" y="11526"/>
                  <a:pt x="12019" y="11564"/>
                  <a:pt x="13119" y="11640"/>
                </a:cubicBezTo>
                <a:cubicBezTo>
                  <a:pt x="19372" y="12108"/>
                  <a:pt x="25329" y="12576"/>
                  <a:pt x="29926" y="12576"/>
                </a:cubicBezTo>
                <a:cubicBezTo>
                  <a:pt x="30542" y="12576"/>
                  <a:pt x="31133" y="12568"/>
                  <a:pt x="31697" y="12550"/>
                </a:cubicBezTo>
                <a:cubicBezTo>
                  <a:pt x="35730" y="12454"/>
                  <a:pt x="41062" y="12006"/>
                  <a:pt x="45225" y="12006"/>
                </a:cubicBezTo>
                <a:cubicBezTo>
                  <a:pt x="45993" y="12006"/>
                  <a:pt x="46720" y="12022"/>
                  <a:pt x="47393" y="12057"/>
                </a:cubicBezTo>
                <a:cubicBezTo>
                  <a:pt x="51146" y="12284"/>
                  <a:pt x="58995" y="13194"/>
                  <a:pt x="63393" y="13346"/>
                </a:cubicBezTo>
                <a:lnTo>
                  <a:pt x="63393" y="5687"/>
                </a:lnTo>
                <a:cubicBezTo>
                  <a:pt x="55241" y="2161"/>
                  <a:pt x="44322" y="0"/>
                  <a:pt x="323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2"/>
          <p:cNvSpPr/>
          <p:nvPr/>
        </p:nvSpPr>
        <p:spPr>
          <a:xfrm>
            <a:off x="-163450" y="4519545"/>
            <a:ext cx="9470914" cy="623960"/>
          </a:xfrm>
          <a:custGeom>
            <a:avLst/>
            <a:gdLst/>
            <a:ahLst/>
            <a:cxnLst/>
            <a:rect l="l" t="t" r="r" b="b"/>
            <a:pathLst>
              <a:path w="63393" h="6706" extrusionOk="0">
                <a:moveTo>
                  <a:pt x="9966" y="1"/>
                </a:moveTo>
                <a:cubicBezTo>
                  <a:pt x="6612" y="1"/>
                  <a:pt x="3263" y="364"/>
                  <a:pt x="1" y="1057"/>
                </a:cubicBezTo>
                <a:lnTo>
                  <a:pt x="1" y="6706"/>
                </a:lnTo>
                <a:lnTo>
                  <a:pt x="63393" y="6706"/>
                </a:lnTo>
                <a:lnTo>
                  <a:pt x="63393" y="1815"/>
                </a:lnTo>
                <a:cubicBezTo>
                  <a:pt x="58995" y="1663"/>
                  <a:pt x="51146" y="753"/>
                  <a:pt x="47393" y="526"/>
                </a:cubicBezTo>
                <a:cubicBezTo>
                  <a:pt x="46723" y="491"/>
                  <a:pt x="45999" y="476"/>
                  <a:pt x="45236" y="476"/>
                </a:cubicBezTo>
                <a:cubicBezTo>
                  <a:pt x="41071" y="476"/>
                  <a:pt x="35734" y="929"/>
                  <a:pt x="31697" y="1057"/>
                </a:cubicBezTo>
                <a:cubicBezTo>
                  <a:pt x="31255" y="1067"/>
                  <a:pt x="30796" y="1072"/>
                  <a:pt x="30322" y="1072"/>
                </a:cubicBezTo>
                <a:cubicBezTo>
                  <a:pt x="25675" y="1072"/>
                  <a:pt x="19553" y="591"/>
                  <a:pt x="13119" y="109"/>
                </a:cubicBezTo>
                <a:cubicBezTo>
                  <a:pt x="12069" y="37"/>
                  <a:pt x="11018" y="1"/>
                  <a:pt x="99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2"/>
          <p:cNvSpPr/>
          <p:nvPr/>
        </p:nvSpPr>
        <p:spPr>
          <a:xfrm>
            <a:off x="-163450" y="4319323"/>
            <a:ext cx="9470914" cy="447453"/>
          </a:xfrm>
          <a:custGeom>
            <a:avLst/>
            <a:gdLst/>
            <a:ahLst/>
            <a:cxnLst/>
            <a:rect l="l" t="t" r="r" b="b"/>
            <a:pathLst>
              <a:path w="63393" h="4809" extrusionOk="0">
                <a:moveTo>
                  <a:pt x="11264" y="1"/>
                </a:moveTo>
                <a:cubicBezTo>
                  <a:pt x="7442" y="1"/>
                  <a:pt x="3626" y="613"/>
                  <a:pt x="1" y="1768"/>
                </a:cubicBezTo>
                <a:lnTo>
                  <a:pt x="1" y="3209"/>
                </a:lnTo>
                <a:cubicBezTo>
                  <a:pt x="3291" y="2516"/>
                  <a:pt x="6626" y="2153"/>
                  <a:pt x="9971" y="2153"/>
                </a:cubicBezTo>
                <a:cubicBezTo>
                  <a:pt x="11020" y="2153"/>
                  <a:pt x="12069" y="2189"/>
                  <a:pt x="13119" y="2261"/>
                </a:cubicBezTo>
                <a:cubicBezTo>
                  <a:pt x="20006" y="2774"/>
                  <a:pt x="26716" y="4809"/>
                  <a:pt x="31471" y="4809"/>
                </a:cubicBezTo>
                <a:cubicBezTo>
                  <a:pt x="31637" y="4809"/>
                  <a:pt x="31801" y="4806"/>
                  <a:pt x="31962" y="4801"/>
                </a:cubicBezTo>
                <a:cubicBezTo>
                  <a:pt x="36472" y="4693"/>
                  <a:pt x="42459" y="2662"/>
                  <a:pt x="46752" y="2662"/>
                </a:cubicBezTo>
                <a:cubicBezTo>
                  <a:pt x="46970" y="2662"/>
                  <a:pt x="47184" y="2667"/>
                  <a:pt x="47393" y="2678"/>
                </a:cubicBezTo>
                <a:cubicBezTo>
                  <a:pt x="51146" y="2905"/>
                  <a:pt x="58995" y="3815"/>
                  <a:pt x="63393" y="3967"/>
                </a:cubicBezTo>
                <a:lnTo>
                  <a:pt x="63393" y="3171"/>
                </a:lnTo>
                <a:cubicBezTo>
                  <a:pt x="58995" y="3019"/>
                  <a:pt x="51601" y="1010"/>
                  <a:pt x="47886" y="820"/>
                </a:cubicBezTo>
                <a:cubicBezTo>
                  <a:pt x="47601" y="803"/>
                  <a:pt x="47305" y="795"/>
                  <a:pt x="46999" y="795"/>
                </a:cubicBezTo>
                <a:cubicBezTo>
                  <a:pt x="42615" y="795"/>
                  <a:pt x="36162" y="2460"/>
                  <a:pt x="31697" y="2602"/>
                </a:cubicBezTo>
                <a:cubicBezTo>
                  <a:pt x="31572" y="2605"/>
                  <a:pt x="31447" y="2607"/>
                  <a:pt x="31321" y="2607"/>
                </a:cubicBezTo>
                <a:cubicBezTo>
                  <a:pt x="26582" y="2607"/>
                  <a:pt x="20252" y="579"/>
                  <a:pt x="13346" y="62"/>
                </a:cubicBezTo>
                <a:cubicBezTo>
                  <a:pt x="12653" y="21"/>
                  <a:pt x="11958" y="1"/>
                  <a:pt x="1126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" name="Google Shape;589;p42"/>
          <p:cNvGrpSpPr/>
          <p:nvPr/>
        </p:nvGrpSpPr>
        <p:grpSpPr>
          <a:xfrm>
            <a:off x="2893964" y="-738734"/>
            <a:ext cx="3389217" cy="1926545"/>
            <a:chOff x="2893964" y="-662534"/>
            <a:chExt cx="3389217" cy="1926545"/>
          </a:xfrm>
        </p:grpSpPr>
        <p:sp>
          <p:nvSpPr>
            <p:cNvPr id="590" name="Google Shape;590;p42"/>
            <p:cNvSpPr/>
            <p:nvPr/>
          </p:nvSpPr>
          <p:spPr>
            <a:xfrm>
              <a:off x="2893971" y="632340"/>
              <a:ext cx="1179432" cy="563367"/>
            </a:xfrm>
            <a:custGeom>
              <a:avLst/>
              <a:gdLst/>
              <a:ahLst/>
              <a:cxnLst/>
              <a:rect l="l" t="t" r="r" b="b"/>
              <a:pathLst>
                <a:path w="13384" h="6393" extrusionOk="0">
                  <a:moveTo>
                    <a:pt x="7786" y="0"/>
                  </a:moveTo>
                  <a:cubicBezTo>
                    <a:pt x="7118" y="0"/>
                    <a:pt x="6449" y="396"/>
                    <a:pt x="6256" y="1236"/>
                  </a:cubicBezTo>
                  <a:cubicBezTo>
                    <a:pt x="6029" y="1047"/>
                    <a:pt x="5725" y="971"/>
                    <a:pt x="5422" y="971"/>
                  </a:cubicBezTo>
                  <a:cubicBezTo>
                    <a:pt x="4815" y="971"/>
                    <a:pt x="4247" y="1312"/>
                    <a:pt x="3981" y="1881"/>
                  </a:cubicBezTo>
                  <a:cubicBezTo>
                    <a:pt x="3784" y="1749"/>
                    <a:pt x="3529" y="1646"/>
                    <a:pt x="3267" y="1646"/>
                  </a:cubicBezTo>
                  <a:cubicBezTo>
                    <a:pt x="3227" y="1646"/>
                    <a:pt x="3187" y="1648"/>
                    <a:pt x="3147" y="1653"/>
                  </a:cubicBezTo>
                  <a:cubicBezTo>
                    <a:pt x="2275" y="1653"/>
                    <a:pt x="1593" y="2336"/>
                    <a:pt x="1593" y="3208"/>
                  </a:cubicBezTo>
                  <a:cubicBezTo>
                    <a:pt x="1593" y="3208"/>
                    <a:pt x="1593" y="3246"/>
                    <a:pt x="1593" y="3283"/>
                  </a:cubicBezTo>
                  <a:cubicBezTo>
                    <a:pt x="569" y="3435"/>
                    <a:pt x="0" y="4497"/>
                    <a:pt x="379" y="5407"/>
                  </a:cubicBezTo>
                  <a:cubicBezTo>
                    <a:pt x="629" y="6031"/>
                    <a:pt x="1209" y="6393"/>
                    <a:pt x="1813" y="6393"/>
                  </a:cubicBezTo>
                  <a:cubicBezTo>
                    <a:pt x="2126" y="6393"/>
                    <a:pt x="2446" y="6296"/>
                    <a:pt x="2730" y="6089"/>
                  </a:cubicBezTo>
                  <a:cubicBezTo>
                    <a:pt x="2961" y="6237"/>
                    <a:pt x="3220" y="6307"/>
                    <a:pt x="3484" y="6307"/>
                  </a:cubicBezTo>
                  <a:cubicBezTo>
                    <a:pt x="3826" y="6307"/>
                    <a:pt x="4174" y="6190"/>
                    <a:pt x="4474" y="5975"/>
                  </a:cubicBezTo>
                  <a:cubicBezTo>
                    <a:pt x="4753" y="6190"/>
                    <a:pt x="5092" y="6307"/>
                    <a:pt x="5430" y="6307"/>
                  </a:cubicBezTo>
                  <a:cubicBezTo>
                    <a:pt x="5690" y="6307"/>
                    <a:pt x="5949" y="6237"/>
                    <a:pt x="6180" y="6089"/>
                  </a:cubicBezTo>
                  <a:cubicBezTo>
                    <a:pt x="6428" y="6237"/>
                    <a:pt x="6696" y="6307"/>
                    <a:pt x="6962" y="6307"/>
                  </a:cubicBezTo>
                  <a:cubicBezTo>
                    <a:pt x="7307" y="6307"/>
                    <a:pt x="7646" y="6190"/>
                    <a:pt x="7924" y="5975"/>
                  </a:cubicBezTo>
                  <a:cubicBezTo>
                    <a:pt x="8203" y="6190"/>
                    <a:pt x="8554" y="6307"/>
                    <a:pt x="8903" y="6307"/>
                  </a:cubicBezTo>
                  <a:cubicBezTo>
                    <a:pt x="9171" y="6307"/>
                    <a:pt x="9438" y="6237"/>
                    <a:pt x="9668" y="6089"/>
                  </a:cubicBezTo>
                  <a:cubicBezTo>
                    <a:pt x="9896" y="6241"/>
                    <a:pt x="10161" y="6317"/>
                    <a:pt x="10465" y="6317"/>
                  </a:cubicBezTo>
                  <a:cubicBezTo>
                    <a:pt x="10692" y="6317"/>
                    <a:pt x="10920" y="6241"/>
                    <a:pt x="11147" y="6165"/>
                  </a:cubicBezTo>
                  <a:cubicBezTo>
                    <a:pt x="11337" y="6241"/>
                    <a:pt x="11602" y="6317"/>
                    <a:pt x="11829" y="6317"/>
                  </a:cubicBezTo>
                  <a:cubicBezTo>
                    <a:pt x="12701" y="6317"/>
                    <a:pt x="13384" y="5596"/>
                    <a:pt x="13384" y="4762"/>
                  </a:cubicBezTo>
                  <a:cubicBezTo>
                    <a:pt x="13384" y="3928"/>
                    <a:pt x="12739" y="3246"/>
                    <a:pt x="11943" y="3208"/>
                  </a:cubicBezTo>
                  <a:cubicBezTo>
                    <a:pt x="12298" y="2088"/>
                    <a:pt x="11394" y="1145"/>
                    <a:pt x="10435" y="1145"/>
                  </a:cubicBezTo>
                  <a:cubicBezTo>
                    <a:pt x="10063" y="1145"/>
                    <a:pt x="9683" y="1287"/>
                    <a:pt x="9365" y="1615"/>
                  </a:cubicBezTo>
                  <a:cubicBezTo>
                    <a:pt x="9365" y="1577"/>
                    <a:pt x="9365" y="1577"/>
                    <a:pt x="9365" y="1539"/>
                  </a:cubicBezTo>
                  <a:cubicBezTo>
                    <a:pt x="9345" y="539"/>
                    <a:pt x="8566" y="0"/>
                    <a:pt x="7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2"/>
            <p:cNvSpPr/>
            <p:nvPr/>
          </p:nvSpPr>
          <p:spPr>
            <a:xfrm>
              <a:off x="3530573" y="-662534"/>
              <a:ext cx="1926573" cy="1926545"/>
            </a:xfrm>
            <a:custGeom>
              <a:avLst/>
              <a:gdLst/>
              <a:ahLst/>
              <a:cxnLst/>
              <a:rect l="l" t="t" r="r" b="b"/>
              <a:pathLst>
                <a:path w="11451" h="11451" extrusionOk="0">
                  <a:moveTo>
                    <a:pt x="5726" y="1"/>
                  </a:moveTo>
                  <a:cubicBezTo>
                    <a:pt x="2579" y="1"/>
                    <a:pt x="1" y="2579"/>
                    <a:pt x="1" y="5726"/>
                  </a:cubicBezTo>
                  <a:cubicBezTo>
                    <a:pt x="1" y="8911"/>
                    <a:pt x="2579" y="11451"/>
                    <a:pt x="5726" y="11451"/>
                  </a:cubicBezTo>
                  <a:cubicBezTo>
                    <a:pt x="8873" y="11451"/>
                    <a:pt x="11451" y="8911"/>
                    <a:pt x="11451" y="5726"/>
                  </a:cubicBezTo>
                  <a:cubicBezTo>
                    <a:pt x="11451" y="2579"/>
                    <a:pt x="8873" y="1"/>
                    <a:pt x="57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2"/>
            <p:cNvSpPr/>
            <p:nvPr/>
          </p:nvSpPr>
          <p:spPr>
            <a:xfrm>
              <a:off x="5103775" y="199500"/>
              <a:ext cx="1179407" cy="564490"/>
            </a:xfrm>
            <a:custGeom>
              <a:avLst/>
              <a:gdLst/>
              <a:ahLst/>
              <a:cxnLst/>
              <a:rect l="l" t="t" r="r" b="b"/>
              <a:pathLst>
                <a:path w="16266" h="7785" extrusionOk="0">
                  <a:moveTo>
                    <a:pt x="6808" y="0"/>
                  </a:moveTo>
                  <a:cubicBezTo>
                    <a:pt x="5852" y="0"/>
                    <a:pt x="4891" y="665"/>
                    <a:pt x="4891" y="1893"/>
                  </a:cubicBezTo>
                  <a:cubicBezTo>
                    <a:pt x="4891" y="1931"/>
                    <a:pt x="4891" y="1931"/>
                    <a:pt x="4891" y="1968"/>
                  </a:cubicBezTo>
                  <a:cubicBezTo>
                    <a:pt x="4498" y="1564"/>
                    <a:pt x="4030" y="1390"/>
                    <a:pt x="3574" y="1390"/>
                  </a:cubicBezTo>
                  <a:cubicBezTo>
                    <a:pt x="2405" y="1390"/>
                    <a:pt x="1318" y="2538"/>
                    <a:pt x="1782" y="3902"/>
                  </a:cubicBezTo>
                  <a:cubicBezTo>
                    <a:pt x="758" y="3978"/>
                    <a:pt x="0" y="4812"/>
                    <a:pt x="0" y="5798"/>
                  </a:cubicBezTo>
                  <a:cubicBezTo>
                    <a:pt x="0" y="6821"/>
                    <a:pt x="834" y="7693"/>
                    <a:pt x="1896" y="7693"/>
                  </a:cubicBezTo>
                  <a:cubicBezTo>
                    <a:pt x="2199" y="7693"/>
                    <a:pt x="2464" y="7618"/>
                    <a:pt x="2730" y="7504"/>
                  </a:cubicBezTo>
                  <a:cubicBezTo>
                    <a:pt x="2995" y="7618"/>
                    <a:pt x="3261" y="7693"/>
                    <a:pt x="3564" y="7693"/>
                  </a:cubicBezTo>
                  <a:cubicBezTo>
                    <a:pt x="3905" y="7693"/>
                    <a:pt x="4209" y="7618"/>
                    <a:pt x="4512" y="7428"/>
                  </a:cubicBezTo>
                  <a:cubicBezTo>
                    <a:pt x="4816" y="7597"/>
                    <a:pt x="5150" y="7683"/>
                    <a:pt x="5481" y="7683"/>
                  </a:cubicBezTo>
                  <a:cubicBezTo>
                    <a:pt x="5892" y="7683"/>
                    <a:pt x="6299" y="7550"/>
                    <a:pt x="6635" y="7276"/>
                  </a:cubicBezTo>
                  <a:cubicBezTo>
                    <a:pt x="6971" y="7550"/>
                    <a:pt x="7378" y="7683"/>
                    <a:pt x="7789" y="7683"/>
                  </a:cubicBezTo>
                  <a:cubicBezTo>
                    <a:pt x="8120" y="7683"/>
                    <a:pt x="8454" y="7597"/>
                    <a:pt x="8758" y="7428"/>
                  </a:cubicBezTo>
                  <a:cubicBezTo>
                    <a:pt x="9045" y="7597"/>
                    <a:pt x="9370" y="7683"/>
                    <a:pt x="9696" y="7683"/>
                  </a:cubicBezTo>
                  <a:cubicBezTo>
                    <a:pt x="10101" y="7683"/>
                    <a:pt x="10507" y="7550"/>
                    <a:pt x="10843" y="7276"/>
                  </a:cubicBezTo>
                  <a:cubicBezTo>
                    <a:pt x="11180" y="7550"/>
                    <a:pt x="11586" y="7683"/>
                    <a:pt x="11998" y="7683"/>
                  </a:cubicBezTo>
                  <a:cubicBezTo>
                    <a:pt x="12328" y="7683"/>
                    <a:pt x="12663" y="7597"/>
                    <a:pt x="12967" y="7428"/>
                  </a:cubicBezTo>
                  <a:cubicBezTo>
                    <a:pt x="13299" y="7671"/>
                    <a:pt x="13680" y="7785"/>
                    <a:pt x="14055" y="7785"/>
                  </a:cubicBezTo>
                  <a:cubicBezTo>
                    <a:pt x="14791" y="7785"/>
                    <a:pt x="15509" y="7347"/>
                    <a:pt x="15810" y="6594"/>
                  </a:cubicBezTo>
                  <a:cubicBezTo>
                    <a:pt x="16265" y="5457"/>
                    <a:pt x="15545" y="4205"/>
                    <a:pt x="14332" y="4016"/>
                  </a:cubicBezTo>
                  <a:cubicBezTo>
                    <a:pt x="14369" y="3978"/>
                    <a:pt x="14369" y="3940"/>
                    <a:pt x="14332" y="3902"/>
                  </a:cubicBezTo>
                  <a:cubicBezTo>
                    <a:pt x="14332" y="2840"/>
                    <a:pt x="13497" y="2006"/>
                    <a:pt x="12436" y="2006"/>
                  </a:cubicBezTo>
                  <a:cubicBezTo>
                    <a:pt x="12095" y="2006"/>
                    <a:pt x="11715" y="2120"/>
                    <a:pt x="11412" y="2310"/>
                  </a:cubicBezTo>
                  <a:cubicBezTo>
                    <a:pt x="11109" y="1627"/>
                    <a:pt x="10426" y="1172"/>
                    <a:pt x="9706" y="1172"/>
                  </a:cubicBezTo>
                  <a:cubicBezTo>
                    <a:pt x="9327" y="1172"/>
                    <a:pt x="8948" y="1286"/>
                    <a:pt x="8644" y="1513"/>
                  </a:cubicBezTo>
                  <a:cubicBezTo>
                    <a:pt x="8435" y="484"/>
                    <a:pt x="7623" y="0"/>
                    <a:pt x="6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2"/>
            <p:cNvSpPr/>
            <p:nvPr/>
          </p:nvSpPr>
          <p:spPr>
            <a:xfrm>
              <a:off x="2893964" y="922156"/>
              <a:ext cx="431095" cy="330812"/>
            </a:xfrm>
            <a:custGeom>
              <a:avLst/>
              <a:gdLst/>
              <a:ahLst/>
              <a:cxnLst/>
              <a:rect l="l" t="t" r="r" b="b"/>
              <a:pathLst>
                <a:path w="4892" h="3754" extrusionOk="0">
                  <a:moveTo>
                    <a:pt x="4891" y="0"/>
                  </a:moveTo>
                  <a:cubicBezTo>
                    <a:pt x="3905" y="455"/>
                    <a:pt x="3185" y="1403"/>
                    <a:pt x="3071" y="2502"/>
                  </a:cubicBezTo>
                  <a:cubicBezTo>
                    <a:pt x="2613" y="2246"/>
                    <a:pt x="2102" y="2113"/>
                    <a:pt x="1589" y="2113"/>
                  </a:cubicBezTo>
                  <a:cubicBezTo>
                    <a:pt x="1041" y="2113"/>
                    <a:pt x="490" y="2265"/>
                    <a:pt x="0" y="2578"/>
                  </a:cubicBezTo>
                  <a:cubicBezTo>
                    <a:pt x="0" y="2578"/>
                    <a:pt x="398" y="2467"/>
                    <a:pt x="963" y="2467"/>
                  </a:cubicBezTo>
                  <a:cubicBezTo>
                    <a:pt x="1762" y="2467"/>
                    <a:pt x="2895" y="2688"/>
                    <a:pt x="3716" y="3754"/>
                  </a:cubicBezTo>
                  <a:cubicBezTo>
                    <a:pt x="3071" y="1517"/>
                    <a:pt x="4891" y="0"/>
                    <a:pt x="4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2"/>
            <p:cNvSpPr/>
            <p:nvPr/>
          </p:nvSpPr>
          <p:spPr>
            <a:xfrm>
              <a:off x="3744172" y="431918"/>
              <a:ext cx="491283" cy="367559"/>
            </a:xfrm>
            <a:custGeom>
              <a:avLst/>
              <a:gdLst/>
              <a:ahLst/>
              <a:cxnLst/>
              <a:rect l="l" t="t" r="r" b="b"/>
              <a:pathLst>
                <a:path w="5575" h="417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124" y="1631"/>
                    <a:pt x="1441" y="4171"/>
                  </a:cubicBezTo>
                  <a:cubicBezTo>
                    <a:pt x="2385" y="2850"/>
                    <a:pt x="3754" y="2600"/>
                    <a:pt x="4654" y="2600"/>
                  </a:cubicBezTo>
                  <a:cubicBezTo>
                    <a:pt x="5201" y="2600"/>
                    <a:pt x="5574" y="2692"/>
                    <a:pt x="5574" y="2692"/>
                  </a:cubicBezTo>
                  <a:cubicBezTo>
                    <a:pt x="5067" y="2403"/>
                    <a:pt x="4500" y="2260"/>
                    <a:pt x="3930" y="2260"/>
                  </a:cubicBezTo>
                  <a:cubicBezTo>
                    <a:pt x="3306" y="2260"/>
                    <a:pt x="2679" y="2431"/>
                    <a:pt x="2124" y="2768"/>
                  </a:cubicBezTo>
                  <a:cubicBezTo>
                    <a:pt x="1934" y="1517"/>
                    <a:pt x="1138" y="45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2"/>
            <p:cNvSpPr/>
            <p:nvPr/>
          </p:nvSpPr>
          <p:spPr>
            <a:xfrm>
              <a:off x="5283567" y="698238"/>
              <a:ext cx="334161" cy="223919"/>
            </a:xfrm>
            <a:custGeom>
              <a:avLst/>
              <a:gdLst/>
              <a:ahLst/>
              <a:cxnLst/>
              <a:rect l="l" t="t" r="r" b="b"/>
              <a:pathLst>
                <a:path w="3792" h="2541" extrusionOk="0">
                  <a:moveTo>
                    <a:pt x="3792" y="0"/>
                  </a:moveTo>
                  <a:lnTo>
                    <a:pt x="3792" y="0"/>
                  </a:lnTo>
                  <a:cubicBezTo>
                    <a:pt x="3033" y="228"/>
                    <a:pt x="2427" y="835"/>
                    <a:pt x="2237" y="1593"/>
                  </a:cubicBezTo>
                  <a:cubicBezTo>
                    <a:pt x="1831" y="1282"/>
                    <a:pt x="1335" y="1122"/>
                    <a:pt x="843" y="1122"/>
                  </a:cubicBezTo>
                  <a:cubicBezTo>
                    <a:pt x="554" y="1122"/>
                    <a:pt x="267" y="1177"/>
                    <a:pt x="0" y="1290"/>
                  </a:cubicBezTo>
                  <a:cubicBezTo>
                    <a:pt x="98" y="1279"/>
                    <a:pt x="195" y="1273"/>
                    <a:pt x="292" y="1273"/>
                  </a:cubicBezTo>
                  <a:cubicBezTo>
                    <a:pt x="1208" y="1273"/>
                    <a:pt x="2060" y="1752"/>
                    <a:pt x="2540" y="2541"/>
                  </a:cubicBezTo>
                  <a:cubicBezTo>
                    <a:pt x="2427" y="1517"/>
                    <a:pt x="2920" y="531"/>
                    <a:pt x="3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596;p42"/>
          <p:cNvGrpSpPr/>
          <p:nvPr/>
        </p:nvGrpSpPr>
        <p:grpSpPr>
          <a:xfrm flipH="1">
            <a:off x="6547147" y="3462061"/>
            <a:ext cx="882643" cy="1408399"/>
            <a:chOff x="4232725" y="4068350"/>
            <a:chExt cx="133675" cy="213300"/>
          </a:xfrm>
        </p:grpSpPr>
        <p:sp>
          <p:nvSpPr>
            <p:cNvPr id="597" name="Google Shape;597;p42"/>
            <p:cNvSpPr/>
            <p:nvPr/>
          </p:nvSpPr>
          <p:spPr>
            <a:xfrm>
              <a:off x="4248850" y="4133300"/>
              <a:ext cx="56875" cy="148350"/>
            </a:xfrm>
            <a:custGeom>
              <a:avLst/>
              <a:gdLst/>
              <a:ahLst/>
              <a:cxnLst/>
              <a:rect l="l" t="t" r="r" b="b"/>
              <a:pathLst>
                <a:path w="2275" h="5934" extrusionOk="0">
                  <a:moveTo>
                    <a:pt x="2047" y="0"/>
                  </a:moveTo>
                  <a:cubicBezTo>
                    <a:pt x="1991" y="0"/>
                    <a:pt x="1934" y="19"/>
                    <a:pt x="1896" y="57"/>
                  </a:cubicBezTo>
                  <a:cubicBezTo>
                    <a:pt x="38" y="1649"/>
                    <a:pt x="0" y="4834"/>
                    <a:pt x="38" y="5706"/>
                  </a:cubicBezTo>
                  <a:cubicBezTo>
                    <a:pt x="38" y="5820"/>
                    <a:pt x="152" y="5934"/>
                    <a:pt x="303" y="5934"/>
                  </a:cubicBezTo>
                  <a:lnTo>
                    <a:pt x="834" y="5934"/>
                  </a:lnTo>
                  <a:cubicBezTo>
                    <a:pt x="986" y="5934"/>
                    <a:pt x="1062" y="5782"/>
                    <a:pt x="1062" y="5668"/>
                  </a:cubicBezTo>
                  <a:cubicBezTo>
                    <a:pt x="493" y="1498"/>
                    <a:pt x="1744" y="777"/>
                    <a:pt x="2199" y="360"/>
                  </a:cubicBezTo>
                  <a:cubicBezTo>
                    <a:pt x="2275" y="284"/>
                    <a:pt x="2275" y="133"/>
                    <a:pt x="2199" y="57"/>
                  </a:cubicBezTo>
                  <a:cubicBezTo>
                    <a:pt x="2161" y="19"/>
                    <a:pt x="2104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2"/>
            <p:cNvSpPr/>
            <p:nvPr/>
          </p:nvSpPr>
          <p:spPr>
            <a:xfrm>
              <a:off x="4286750" y="4135650"/>
              <a:ext cx="46475" cy="83450"/>
            </a:xfrm>
            <a:custGeom>
              <a:avLst/>
              <a:gdLst/>
              <a:ahLst/>
              <a:cxnLst/>
              <a:rect l="l" t="t" r="r" b="b"/>
              <a:pathLst>
                <a:path w="1859" h="3338" extrusionOk="0">
                  <a:moveTo>
                    <a:pt x="607" y="1"/>
                  </a:moveTo>
                  <a:lnTo>
                    <a:pt x="607" y="1"/>
                  </a:lnTo>
                  <a:cubicBezTo>
                    <a:pt x="1" y="1025"/>
                    <a:pt x="1" y="2314"/>
                    <a:pt x="645" y="3337"/>
                  </a:cubicBezTo>
                  <a:cubicBezTo>
                    <a:pt x="645" y="3337"/>
                    <a:pt x="1858" y="2162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2"/>
            <p:cNvSpPr/>
            <p:nvPr/>
          </p:nvSpPr>
          <p:spPr>
            <a:xfrm>
              <a:off x="4233675" y="4123000"/>
              <a:ext cx="68275" cy="59125"/>
            </a:xfrm>
            <a:custGeom>
              <a:avLst/>
              <a:gdLst/>
              <a:ahLst/>
              <a:cxnLst/>
              <a:rect l="l" t="t" r="r" b="b"/>
              <a:pathLst>
                <a:path w="2731" h="2365" extrusionOk="0">
                  <a:moveTo>
                    <a:pt x="1535" y="0"/>
                  </a:moveTo>
                  <a:cubicBezTo>
                    <a:pt x="1403" y="0"/>
                    <a:pt x="1269" y="17"/>
                    <a:pt x="1138" y="52"/>
                  </a:cubicBezTo>
                  <a:cubicBezTo>
                    <a:pt x="0" y="469"/>
                    <a:pt x="304" y="2365"/>
                    <a:pt x="304" y="2365"/>
                  </a:cubicBezTo>
                  <a:cubicBezTo>
                    <a:pt x="835" y="1493"/>
                    <a:pt x="1707" y="810"/>
                    <a:pt x="2730" y="507"/>
                  </a:cubicBezTo>
                  <a:cubicBezTo>
                    <a:pt x="2410" y="186"/>
                    <a:pt x="1977" y="0"/>
                    <a:pt x="1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2"/>
            <p:cNvSpPr/>
            <p:nvPr/>
          </p:nvSpPr>
          <p:spPr>
            <a:xfrm>
              <a:off x="4232725" y="4097175"/>
              <a:ext cx="71125" cy="38500"/>
            </a:xfrm>
            <a:custGeom>
              <a:avLst/>
              <a:gdLst/>
              <a:ahLst/>
              <a:cxnLst/>
              <a:rect l="l" t="t" r="r" b="b"/>
              <a:pathLst>
                <a:path w="2845" h="1540" extrusionOk="0">
                  <a:moveTo>
                    <a:pt x="1237" y="0"/>
                  </a:moveTo>
                  <a:cubicBezTo>
                    <a:pt x="423" y="0"/>
                    <a:pt x="1" y="592"/>
                    <a:pt x="1" y="592"/>
                  </a:cubicBezTo>
                  <a:cubicBezTo>
                    <a:pt x="160" y="568"/>
                    <a:pt x="319" y="557"/>
                    <a:pt x="478" y="557"/>
                  </a:cubicBezTo>
                  <a:cubicBezTo>
                    <a:pt x="1336" y="557"/>
                    <a:pt x="2160" y="900"/>
                    <a:pt x="2768" y="1540"/>
                  </a:cubicBezTo>
                  <a:cubicBezTo>
                    <a:pt x="2844" y="1047"/>
                    <a:pt x="2617" y="554"/>
                    <a:pt x="2200" y="251"/>
                  </a:cubicBezTo>
                  <a:cubicBezTo>
                    <a:pt x="1835" y="68"/>
                    <a:pt x="1513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4267800" y="4068350"/>
              <a:ext cx="62575" cy="67325"/>
            </a:xfrm>
            <a:custGeom>
              <a:avLst/>
              <a:gdLst/>
              <a:ahLst/>
              <a:cxnLst/>
              <a:rect l="l" t="t" r="r" b="b"/>
              <a:pathLst>
                <a:path w="2503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645" y="759"/>
                    <a:pt x="1138" y="1707"/>
                    <a:pt x="1365" y="2693"/>
                  </a:cubicBezTo>
                  <a:cubicBezTo>
                    <a:pt x="1365" y="2693"/>
                    <a:pt x="2503" y="1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4301925" y="4121525"/>
              <a:ext cx="64475" cy="40700"/>
            </a:xfrm>
            <a:custGeom>
              <a:avLst/>
              <a:gdLst/>
              <a:ahLst/>
              <a:cxnLst/>
              <a:rect l="l" t="t" r="r" b="b"/>
              <a:pathLst>
                <a:path w="2579" h="1628" extrusionOk="0">
                  <a:moveTo>
                    <a:pt x="1056" y="1"/>
                  </a:moveTo>
                  <a:cubicBezTo>
                    <a:pt x="640" y="1"/>
                    <a:pt x="226" y="199"/>
                    <a:pt x="0" y="566"/>
                  </a:cubicBezTo>
                  <a:cubicBezTo>
                    <a:pt x="948" y="566"/>
                    <a:pt x="1858" y="945"/>
                    <a:pt x="2503" y="1627"/>
                  </a:cubicBezTo>
                  <a:cubicBezTo>
                    <a:pt x="2503" y="1627"/>
                    <a:pt x="2578" y="338"/>
                    <a:pt x="1479" y="73"/>
                  </a:cubicBezTo>
                  <a:cubicBezTo>
                    <a:pt x="1343" y="24"/>
                    <a:pt x="1199" y="1"/>
                    <a:pt x="1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4301925" y="4135650"/>
              <a:ext cx="53100" cy="67325"/>
            </a:xfrm>
            <a:custGeom>
              <a:avLst/>
              <a:gdLst/>
              <a:ahLst/>
              <a:cxnLst/>
              <a:rect l="l" t="t" r="r" b="b"/>
              <a:pathLst>
                <a:path w="2124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721" y="759"/>
                    <a:pt x="1251" y="1707"/>
                    <a:pt x="1517" y="2693"/>
                  </a:cubicBezTo>
                  <a:cubicBezTo>
                    <a:pt x="2123" y="11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42"/>
          <p:cNvGrpSpPr/>
          <p:nvPr/>
        </p:nvGrpSpPr>
        <p:grpSpPr>
          <a:xfrm>
            <a:off x="1733357" y="3309643"/>
            <a:ext cx="769928" cy="1228544"/>
            <a:chOff x="4232725" y="4068350"/>
            <a:chExt cx="133675" cy="213300"/>
          </a:xfrm>
        </p:grpSpPr>
        <p:sp>
          <p:nvSpPr>
            <p:cNvPr id="605" name="Google Shape;605;p42"/>
            <p:cNvSpPr/>
            <p:nvPr/>
          </p:nvSpPr>
          <p:spPr>
            <a:xfrm>
              <a:off x="4248850" y="4133300"/>
              <a:ext cx="56875" cy="148350"/>
            </a:xfrm>
            <a:custGeom>
              <a:avLst/>
              <a:gdLst/>
              <a:ahLst/>
              <a:cxnLst/>
              <a:rect l="l" t="t" r="r" b="b"/>
              <a:pathLst>
                <a:path w="2275" h="5934" extrusionOk="0">
                  <a:moveTo>
                    <a:pt x="2047" y="0"/>
                  </a:moveTo>
                  <a:cubicBezTo>
                    <a:pt x="1991" y="0"/>
                    <a:pt x="1934" y="19"/>
                    <a:pt x="1896" y="57"/>
                  </a:cubicBezTo>
                  <a:cubicBezTo>
                    <a:pt x="38" y="1649"/>
                    <a:pt x="0" y="4834"/>
                    <a:pt x="38" y="5706"/>
                  </a:cubicBezTo>
                  <a:cubicBezTo>
                    <a:pt x="38" y="5820"/>
                    <a:pt x="152" y="5934"/>
                    <a:pt x="303" y="5934"/>
                  </a:cubicBezTo>
                  <a:lnTo>
                    <a:pt x="834" y="5934"/>
                  </a:lnTo>
                  <a:cubicBezTo>
                    <a:pt x="986" y="5934"/>
                    <a:pt x="1062" y="5782"/>
                    <a:pt x="1062" y="5668"/>
                  </a:cubicBezTo>
                  <a:cubicBezTo>
                    <a:pt x="493" y="1498"/>
                    <a:pt x="1744" y="777"/>
                    <a:pt x="2199" y="360"/>
                  </a:cubicBezTo>
                  <a:cubicBezTo>
                    <a:pt x="2275" y="284"/>
                    <a:pt x="2275" y="133"/>
                    <a:pt x="2199" y="57"/>
                  </a:cubicBezTo>
                  <a:cubicBezTo>
                    <a:pt x="2161" y="19"/>
                    <a:pt x="2104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2"/>
            <p:cNvSpPr/>
            <p:nvPr/>
          </p:nvSpPr>
          <p:spPr>
            <a:xfrm>
              <a:off x="4286750" y="4135650"/>
              <a:ext cx="46475" cy="83450"/>
            </a:xfrm>
            <a:custGeom>
              <a:avLst/>
              <a:gdLst/>
              <a:ahLst/>
              <a:cxnLst/>
              <a:rect l="l" t="t" r="r" b="b"/>
              <a:pathLst>
                <a:path w="1859" h="3338" extrusionOk="0">
                  <a:moveTo>
                    <a:pt x="607" y="1"/>
                  </a:moveTo>
                  <a:lnTo>
                    <a:pt x="607" y="1"/>
                  </a:lnTo>
                  <a:cubicBezTo>
                    <a:pt x="1" y="1025"/>
                    <a:pt x="1" y="2314"/>
                    <a:pt x="645" y="3337"/>
                  </a:cubicBezTo>
                  <a:cubicBezTo>
                    <a:pt x="645" y="3337"/>
                    <a:pt x="1858" y="2162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4233675" y="4123000"/>
              <a:ext cx="68275" cy="59125"/>
            </a:xfrm>
            <a:custGeom>
              <a:avLst/>
              <a:gdLst/>
              <a:ahLst/>
              <a:cxnLst/>
              <a:rect l="l" t="t" r="r" b="b"/>
              <a:pathLst>
                <a:path w="2731" h="2365" extrusionOk="0">
                  <a:moveTo>
                    <a:pt x="1535" y="0"/>
                  </a:moveTo>
                  <a:cubicBezTo>
                    <a:pt x="1403" y="0"/>
                    <a:pt x="1269" y="17"/>
                    <a:pt x="1138" y="52"/>
                  </a:cubicBezTo>
                  <a:cubicBezTo>
                    <a:pt x="0" y="469"/>
                    <a:pt x="304" y="2365"/>
                    <a:pt x="304" y="2365"/>
                  </a:cubicBezTo>
                  <a:cubicBezTo>
                    <a:pt x="835" y="1493"/>
                    <a:pt x="1707" y="810"/>
                    <a:pt x="2730" y="507"/>
                  </a:cubicBezTo>
                  <a:cubicBezTo>
                    <a:pt x="2410" y="186"/>
                    <a:pt x="1977" y="0"/>
                    <a:pt x="1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4232725" y="4097175"/>
              <a:ext cx="71125" cy="38500"/>
            </a:xfrm>
            <a:custGeom>
              <a:avLst/>
              <a:gdLst/>
              <a:ahLst/>
              <a:cxnLst/>
              <a:rect l="l" t="t" r="r" b="b"/>
              <a:pathLst>
                <a:path w="2845" h="1540" extrusionOk="0">
                  <a:moveTo>
                    <a:pt x="1237" y="0"/>
                  </a:moveTo>
                  <a:cubicBezTo>
                    <a:pt x="423" y="0"/>
                    <a:pt x="1" y="592"/>
                    <a:pt x="1" y="592"/>
                  </a:cubicBezTo>
                  <a:cubicBezTo>
                    <a:pt x="160" y="568"/>
                    <a:pt x="319" y="557"/>
                    <a:pt x="478" y="557"/>
                  </a:cubicBezTo>
                  <a:cubicBezTo>
                    <a:pt x="1336" y="557"/>
                    <a:pt x="2160" y="900"/>
                    <a:pt x="2768" y="1540"/>
                  </a:cubicBezTo>
                  <a:cubicBezTo>
                    <a:pt x="2844" y="1047"/>
                    <a:pt x="2617" y="554"/>
                    <a:pt x="2200" y="251"/>
                  </a:cubicBezTo>
                  <a:cubicBezTo>
                    <a:pt x="1835" y="68"/>
                    <a:pt x="1513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4267800" y="4068350"/>
              <a:ext cx="62575" cy="67325"/>
            </a:xfrm>
            <a:custGeom>
              <a:avLst/>
              <a:gdLst/>
              <a:ahLst/>
              <a:cxnLst/>
              <a:rect l="l" t="t" r="r" b="b"/>
              <a:pathLst>
                <a:path w="2503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645" y="759"/>
                    <a:pt x="1138" y="1707"/>
                    <a:pt x="1365" y="2693"/>
                  </a:cubicBezTo>
                  <a:cubicBezTo>
                    <a:pt x="1365" y="2693"/>
                    <a:pt x="2503" y="1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4301925" y="4121525"/>
              <a:ext cx="64475" cy="40700"/>
            </a:xfrm>
            <a:custGeom>
              <a:avLst/>
              <a:gdLst/>
              <a:ahLst/>
              <a:cxnLst/>
              <a:rect l="l" t="t" r="r" b="b"/>
              <a:pathLst>
                <a:path w="2579" h="1628" extrusionOk="0">
                  <a:moveTo>
                    <a:pt x="1056" y="1"/>
                  </a:moveTo>
                  <a:cubicBezTo>
                    <a:pt x="640" y="1"/>
                    <a:pt x="226" y="199"/>
                    <a:pt x="0" y="566"/>
                  </a:cubicBezTo>
                  <a:cubicBezTo>
                    <a:pt x="948" y="566"/>
                    <a:pt x="1858" y="945"/>
                    <a:pt x="2503" y="1627"/>
                  </a:cubicBezTo>
                  <a:cubicBezTo>
                    <a:pt x="2503" y="1627"/>
                    <a:pt x="2578" y="338"/>
                    <a:pt x="1479" y="73"/>
                  </a:cubicBezTo>
                  <a:cubicBezTo>
                    <a:pt x="1343" y="24"/>
                    <a:pt x="1199" y="1"/>
                    <a:pt x="1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4301925" y="4135650"/>
              <a:ext cx="53100" cy="67325"/>
            </a:xfrm>
            <a:custGeom>
              <a:avLst/>
              <a:gdLst/>
              <a:ahLst/>
              <a:cxnLst/>
              <a:rect l="l" t="t" r="r" b="b"/>
              <a:pathLst>
                <a:path w="2124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721" y="759"/>
                    <a:pt x="1251" y="1707"/>
                    <a:pt x="1517" y="2693"/>
                  </a:cubicBezTo>
                  <a:cubicBezTo>
                    <a:pt x="2123" y="11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42"/>
          <p:cNvGrpSpPr/>
          <p:nvPr/>
        </p:nvGrpSpPr>
        <p:grpSpPr>
          <a:xfrm>
            <a:off x="7351540" y="2771009"/>
            <a:ext cx="1548852" cy="2471400"/>
            <a:chOff x="4232725" y="4068350"/>
            <a:chExt cx="133675" cy="213300"/>
          </a:xfrm>
        </p:grpSpPr>
        <p:sp>
          <p:nvSpPr>
            <p:cNvPr id="613" name="Google Shape;613;p42"/>
            <p:cNvSpPr/>
            <p:nvPr/>
          </p:nvSpPr>
          <p:spPr>
            <a:xfrm>
              <a:off x="4248850" y="4133300"/>
              <a:ext cx="56875" cy="148350"/>
            </a:xfrm>
            <a:custGeom>
              <a:avLst/>
              <a:gdLst/>
              <a:ahLst/>
              <a:cxnLst/>
              <a:rect l="l" t="t" r="r" b="b"/>
              <a:pathLst>
                <a:path w="2275" h="5934" extrusionOk="0">
                  <a:moveTo>
                    <a:pt x="2047" y="0"/>
                  </a:moveTo>
                  <a:cubicBezTo>
                    <a:pt x="1991" y="0"/>
                    <a:pt x="1934" y="19"/>
                    <a:pt x="1896" y="57"/>
                  </a:cubicBezTo>
                  <a:cubicBezTo>
                    <a:pt x="38" y="1649"/>
                    <a:pt x="0" y="4834"/>
                    <a:pt x="38" y="5706"/>
                  </a:cubicBezTo>
                  <a:cubicBezTo>
                    <a:pt x="38" y="5820"/>
                    <a:pt x="152" y="5934"/>
                    <a:pt x="303" y="5934"/>
                  </a:cubicBezTo>
                  <a:lnTo>
                    <a:pt x="834" y="5934"/>
                  </a:lnTo>
                  <a:cubicBezTo>
                    <a:pt x="986" y="5934"/>
                    <a:pt x="1062" y="5782"/>
                    <a:pt x="1062" y="5668"/>
                  </a:cubicBezTo>
                  <a:cubicBezTo>
                    <a:pt x="493" y="1498"/>
                    <a:pt x="1744" y="777"/>
                    <a:pt x="2199" y="360"/>
                  </a:cubicBezTo>
                  <a:cubicBezTo>
                    <a:pt x="2275" y="284"/>
                    <a:pt x="2275" y="133"/>
                    <a:pt x="2199" y="57"/>
                  </a:cubicBezTo>
                  <a:cubicBezTo>
                    <a:pt x="2161" y="19"/>
                    <a:pt x="2104" y="0"/>
                    <a:pt x="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4286750" y="4135650"/>
              <a:ext cx="46475" cy="83450"/>
            </a:xfrm>
            <a:custGeom>
              <a:avLst/>
              <a:gdLst/>
              <a:ahLst/>
              <a:cxnLst/>
              <a:rect l="l" t="t" r="r" b="b"/>
              <a:pathLst>
                <a:path w="1859" h="3338" extrusionOk="0">
                  <a:moveTo>
                    <a:pt x="607" y="1"/>
                  </a:moveTo>
                  <a:lnTo>
                    <a:pt x="607" y="1"/>
                  </a:lnTo>
                  <a:cubicBezTo>
                    <a:pt x="1" y="1025"/>
                    <a:pt x="1" y="2314"/>
                    <a:pt x="645" y="3337"/>
                  </a:cubicBezTo>
                  <a:cubicBezTo>
                    <a:pt x="645" y="3337"/>
                    <a:pt x="1858" y="2162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4233675" y="4123000"/>
              <a:ext cx="68275" cy="59125"/>
            </a:xfrm>
            <a:custGeom>
              <a:avLst/>
              <a:gdLst/>
              <a:ahLst/>
              <a:cxnLst/>
              <a:rect l="l" t="t" r="r" b="b"/>
              <a:pathLst>
                <a:path w="2731" h="2365" extrusionOk="0">
                  <a:moveTo>
                    <a:pt x="1535" y="0"/>
                  </a:moveTo>
                  <a:cubicBezTo>
                    <a:pt x="1403" y="0"/>
                    <a:pt x="1269" y="17"/>
                    <a:pt x="1138" y="52"/>
                  </a:cubicBezTo>
                  <a:cubicBezTo>
                    <a:pt x="0" y="469"/>
                    <a:pt x="304" y="2365"/>
                    <a:pt x="304" y="2365"/>
                  </a:cubicBezTo>
                  <a:cubicBezTo>
                    <a:pt x="835" y="1493"/>
                    <a:pt x="1707" y="810"/>
                    <a:pt x="2730" y="507"/>
                  </a:cubicBezTo>
                  <a:cubicBezTo>
                    <a:pt x="2410" y="186"/>
                    <a:pt x="1977" y="0"/>
                    <a:pt x="1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4232725" y="4097175"/>
              <a:ext cx="71125" cy="38500"/>
            </a:xfrm>
            <a:custGeom>
              <a:avLst/>
              <a:gdLst/>
              <a:ahLst/>
              <a:cxnLst/>
              <a:rect l="l" t="t" r="r" b="b"/>
              <a:pathLst>
                <a:path w="2845" h="1540" extrusionOk="0">
                  <a:moveTo>
                    <a:pt x="1237" y="0"/>
                  </a:moveTo>
                  <a:cubicBezTo>
                    <a:pt x="423" y="0"/>
                    <a:pt x="1" y="592"/>
                    <a:pt x="1" y="592"/>
                  </a:cubicBezTo>
                  <a:cubicBezTo>
                    <a:pt x="160" y="568"/>
                    <a:pt x="319" y="557"/>
                    <a:pt x="478" y="557"/>
                  </a:cubicBezTo>
                  <a:cubicBezTo>
                    <a:pt x="1336" y="557"/>
                    <a:pt x="2160" y="900"/>
                    <a:pt x="2768" y="1540"/>
                  </a:cubicBezTo>
                  <a:cubicBezTo>
                    <a:pt x="2844" y="1047"/>
                    <a:pt x="2617" y="554"/>
                    <a:pt x="2200" y="251"/>
                  </a:cubicBezTo>
                  <a:cubicBezTo>
                    <a:pt x="1835" y="68"/>
                    <a:pt x="1513" y="0"/>
                    <a:pt x="1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2"/>
            <p:cNvSpPr/>
            <p:nvPr/>
          </p:nvSpPr>
          <p:spPr>
            <a:xfrm>
              <a:off x="4267800" y="4068350"/>
              <a:ext cx="62575" cy="67325"/>
            </a:xfrm>
            <a:custGeom>
              <a:avLst/>
              <a:gdLst/>
              <a:ahLst/>
              <a:cxnLst/>
              <a:rect l="l" t="t" r="r" b="b"/>
              <a:pathLst>
                <a:path w="2503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645" y="759"/>
                    <a:pt x="1138" y="1707"/>
                    <a:pt x="1365" y="2693"/>
                  </a:cubicBezTo>
                  <a:cubicBezTo>
                    <a:pt x="1365" y="2693"/>
                    <a:pt x="2503" y="1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2"/>
            <p:cNvSpPr/>
            <p:nvPr/>
          </p:nvSpPr>
          <p:spPr>
            <a:xfrm>
              <a:off x="4301925" y="4121525"/>
              <a:ext cx="64475" cy="40700"/>
            </a:xfrm>
            <a:custGeom>
              <a:avLst/>
              <a:gdLst/>
              <a:ahLst/>
              <a:cxnLst/>
              <a:rect l="l" t="t" r="r" b="b"/>
              <a:pathLst>
                <a:path w="2579" h="1628" extrusionOk="0">
                  <a:moveTo>
                    <a:pt x="1056" y="1"/>
                  </a:moveTo>
                  <a:cubicBezTo>
                    <a:pt x="640" y="1"/>
                    <a:pt x="226" y="199"/>
                    <a:pt x="0" y="566"/>
                  </a:cubicBezTo>
                  <a:cubicBezTo>
                    <a:pt x="948" y="566"/>
                    <a:pt x="1858" y="945"/>
                    <a:pt x="2503" y="1627"/>
                  </a:cubicBezTo>
                  <a:cubicBezTo>
                    <a:pt x="2503" y="1627"/>
                    <a:pt x="2578" y="338"/>
                    <a:pt x="1479" y="73"/>
                  </a:cubicBezTo>
                  <a:cubicBezTo>
                    <a:pt x="1343" y="24"/>
                    <a:pt x="1199" y="1"/>
                    <a:pt x="1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4301925" y="4135650"/>
              <a:ext cx="53100" cy="67325"/>
            </a:xfrm>
            <a:custGeom>
              <a:avLst/>
              <a:gdLst/>
              <a:ahLst/>
              <a:cxnLst/>
              <a:rect l="l" t="t" r="r" b="b"/>
              <a:pathLst>
                <a:path w="2124" h="2693" extrusionOk="0">
                  <a:moveTo>
                    <a:pt x="0" y="1"/>
                  </a:moveTo>
                  <a:lnTo>
                    <a:pt x="0" y="1"/>
                  </a:lnTo>
                  <a:cubicBezTo>
                    <a:pt x="721" y="759"/>
                    <a:pt x="1251" y="1707"/>
                    <a:pt x="1517" y="2693"/>
                  </a:cubicBezTo>
                  <a:cubicBezTo>
                    <a:pt x="2123" y="11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42"/>
          <p:cNvGrpSpPr/>
          <p:nvPr/>
        </p:nvGrpSpPr>
        <p:grpSpPr>
          <a:xfrm>
            <a:off x="319475" y="2851104"/>
            <a:ext cx="1477296" cy="2357242"/>
            <a:chOff x="3232750" y="4068350"/>
            <a:chExt cx="133675" cy="213300"/>
          </a:xfrm>
        </p:grpSpPr>
        <p:sp>
          <p:nvSpPr>
            <p:cNvPr id="621" name="Google Shape;621;p42"/>
            <p:cNvSpPr/>
            <p:nvPr/>
          </p:nvSpPr>
          <p:spPr>
            <a:xfrm>
              <a:off x="3293400" y="4133300"/>
              <a:ext cx="56900" cy="148350"/>
            </a:xfrm>
            <a:custGeom>
              <a:avLst/>
              <a:gdLst/>
              <a:ahLst/>
              <a:cxnLst/>
              <a:rect l="l" t="t" r="r" b="b"/>
              <a:pathLst>
                <a:path w="2276" h="5934" extrusionOk="0">
                  <a:moveTo>
                    <a:pt x="233" y="0"/>
                  </a:moveTo>
                  <a:cubicBezTo>
                    <a:pt x="181" y="0"/>
                    <a:pt x="134" y="19"/>
                    <a:pt x="115" y="57"/>
                  </a:cubicBezTo>
                  <a:cubicBezTo>
                    <a:pt x="1" y="133"/>
                    <a:pt x="1" y="284"/>
                    <a:pt x="115" y="360"/>
                  </a:cubicBezTo>
                  <a:cubicBezTo>
                    <a:pt x="532" y="777"/>
                    <a:pt x="1783" y="1498"/>
                    <a:pt x="1214" y="5668"/>
                  </a:cubicBezTo>
                  <a:cubicBezTo>
                    <a:pt x="1214" y="5782"/>
                    <a:pt x="1290" y="5934"/>
                    <a:pt x="1442" y="5934"/>
                  </a:cubicBezTo>
                  <a:lnTo>
                    <a:pt x="2010" y="5934"/>
                  </a:lnTo>
                  <a:cubicBezTo>
                    <a:pt x="2124" y="5934"/>
                    <a:pt x="2238" y="5820"/>
                    <a:pt x="2238" y="5706"/>
                  </a:cubicBezTo>
                  <a:cubicBezTo>
                    <a:pt x="2276" y="4834"/>
                    <a:pt x="2238" y="1649"/>
                    <a:pt x="380" y="57"/>
                  </a:cubicBezTo>
                  <a:cubicBezTo>
                    <a:pt x="342" y="19"/>
                    <a:pt x="285" y="0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3265925" y="4135650"/>
              <a:ext cx="46475" cy="83450"/>
            </a:xfrm>
            <a:custGeom>
              <a:avLst/>
              <a:gdLst/>
              <a:ahLst/>
              <a:cxnLst/>
              <a:rect l="l" t="t" r="r" b="b"/>
              <a:pathLst>
                <a:path w="1859" h="3338" extrusionOk="0">
                  <a:moveTo>
                    <a:pt x="1252" y="1"/>
                  </a:moveTo>
                  <a:lnTo>
                    <a:pt x="1252" y="1"/>
                  </a:lnTo>
                  <a:cubicBezTo>
                    <a:pt x="0" y="2162"/>
                    <a:pt x="1214" y="3337"/>
                    <a:pt x="1214" y="3337"/>
                  </a:cubicBezTo>
                  <a:cubicBezTo>
                    <a:pt x="1858" y="2314"/>
                    <a:pt x="1858" y="1025"/>
                    <a:pt x="1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3297200" y="4123000"/>
              <a:ext cx="68275" cy="59125"/>
            </a:xfrm>
            <a:custGeom>
              <a:avLst/>
              <a:gdLst/>
              <a:ahLst/>
              <a:cxnLst/>
              <a:rect l="l" t="t" r="r" b="b"/>
              <a:pathLst>
                <a:path w="2731" h="2365" extrusionOk="0">
                  <a:moveTo>
                    <a:pt x="1195" y="0"/>
                  </a:moveTo>
                  <a:cubicBezTo>
                    <a:pt x="754" y="0"/>
                    <a:pt x="321" y="186"/>
                    <a:pt x="1" y="507"/>
                  </a:cubicBezTo>
                  <a:cubicBezTo>
                    <a:pt x="1024" y="810"/>
                    <a:pt x="1858" y="1493"/>
                    <a:pt x="2427" y="2365"/>
                  </a:cubicBezTo>
                  <a:cubicBezTo>
                    <a:pt x="2427" y="2365"/>
                    <a:pt x="2730" y="469"/>
                    <a:pt x="1593" y="52"/>
                  </a:cubicBezTo>
                  <a:cubicBezTo>
                    <a:pt x="1462" y="17"/>
                    <a:pt x="1328" y="0"/>
                    <a:pt x="1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2"/>
            <p:cNvSpPr/>
            <p:nvPr/>
          </p:nvSpPr>
          <p:spPr>
            <a:xfrm>
              <a:off x="3295300" y="4097175"/>
              <a:ext cx="71125" cy="38500"/>
            </a:xfrm>
            <a:custGeom>
              <a:avLst/>
              <a:gdLst/>
              <a:ahLst/>
              <a:cxnLst/>
              <a:rect l="l" t="t" r="r" b="b"/>
              <a:pathLst>
                <a:path w="2845" h="1540" extrusionOk="0">
                  <a:moveTo>
                    <a:pt x="1608" y="0"/>
                  </a:moveTo>
                  <a:cubicBezTo>
                    <a:pt x="1332" y="0"/>
                    <a:pt x="1010" y="68"/>
                    <a:pt x="645" y="251"/>
                  </a:cubicBezTo>
                  <a:cubicBezTo>
                    <a:pt x="228" y="554"/>
                    <a:pt x="1" y="1047"/>
                    <a:pt x="77" y="1540"/>
                  </a:cubicBezTo>
                  <a:cubicBezTo>
                    <a:pt x="685" y="900"/>
                    <a:pt x="1509" y="557"/>
                    <a:pt x="2367" y="557"/>
                  </a:cubicBezTo>
                  <a:cubicBezTo>
                    <a:pt x="2526" y="557"/>
                    <a:pt x="2685" y="568"/>
                    <a:pt x="2844" y="592"/>
                  </a:cubicBezTo>
                  <a:cubicBezTo>
                    <a:pt x="2844" y="592"/>
                    <a:pt x="2422" y="0"/>
                    <a:pt x="1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2"/>
            <p:cNvSpPr/>
            <p:nvPr/>
          </p:nvSpPr>
          <p:spPr>
            <a:xfrm>
              <a:off x="3268775" y="4068350"/>
              <a:ext cx="62575" cy="67325"/>
            </a:xfrm>
            <a:custGeom>
              <a:avLst/>
              <a:gdLst/>
              <a:ahLst/>
              <a:cxnLst/>
              <a:rect l="l" t="t" r="r" b="b"/>
              <a:pathLst>
                <a:path w="2503" h="2693" extrusionOk="0">
                  <a:moveTo>
                    <a:pt x="2503" y="1"/>
                  </a:moveTo>
                  <a:lnTo>
                    <a:pt x="2503" y="1"/>
                  </a:lnTo>
                  <a:cubicBezTo>
                    <a:pt x="0" y="153"/>
                    <a:pt x="1138" y="2693"/>
                    <a:pt x="1138" y="2693"/>
                  </a:cubicBezTo>
                  <a:cubicBezTo>
                    <a:pt x="1365" y="1707"/>
                    <a:pt x="1858" y="759"/>
                    <a:pt x="2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2"/>
            <p:cNvSpPr/>
            <p:nvPr/>
          </p:nvSpPr>
          <p:spPr>
            <a:xfrm>
              <a:off x="3232750" y="4121525"/>
              <a:ext cx="64475" cy="40700"/>
            </a:xfrm>
            <a:custGeom>
              <a:avLst/>
              <a:gdLst/>
              <a:ahLst/>
              <a:cxnLst/>
              <a:rect l="l" t="t" r="r" b="b"/>
              <a:pathLst>
                <a:path w="2579" h="1628" extrusionOk="0">
                  <a:moveTo>
                    <a:pt x="1523" y="1"/>
                  </a:moveTo>
                  <a:cubicBezTo>
                    <a:pt x="1380" y="1"/>
                    <a:pt x="1236" y="24"/>
                    <a:pt x="1100" y="73"/>
                  </a:cubicBezTo>
                  <a:cubicBezTo>
                    <a:pt x="1" y="338"/>
                    <a:pt x="76" y="1627"/>
                    <a:pt x="76" y="1627"/>
                  </a:cubicBezTo>
                  <a:cubicBezTo>
                    <a:pt x="721" y="945"/>
                    <a:pt x="1631" y="566"/>
                    <a:pt x="2579" y="566"/>
                  </a:cubicBezTo>
                  <a:cubicBezTo>
                    <a:pt x="2353" y="199"/>
                    <a:pt x="1939" y="1"/>
                    <a:pt x="1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3244125" y="4135650"/>
              <a:ext cx="53100" cy="67325"/>
            </a:xfrm>
            <a:custGeom>
              <a:avLst/>
              <a:gdLst/>
              <a:ahLst/>
              <a:cxnLst/>
              <a:rect l="l" t="t" r="r" b="b"/>
              <a:pathLst>
                <a:path w="2124" h="2693" extrusionOk="0">
                  <a:moveTo>
                    <a:pt x="2124" y="1"/>
                  </a:moveTo>
                  <a:cubicBezTo>
                    <a:pt x="2123" y="1"/>
                    <a:pt x="1" y="115"/>
                    <a:pt x="607" y="2693"/>
                  </a:cubicBezTo>
                  <a:cubicBezTo>
                    <a:pt x="872" y="1707"/>
                    <a:pt x="1403" y="759"/>
                    <a:pt x="2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1"/>
          <p:cNvSpPr txBox="1">
            <a:spLocks noGrp="1"/>
          </p:cNvSpPr>
          <p:nvPr>
            <p:ph type="title"/>
          </p:nvPr>
        </p:nvSpPr>
        <p:spPr>
          <a:xfrm>
            <a:off x="713250" y="2924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Population-Weighted Prioritization</a:t>
            </a:r>
            <a:endParaRPr/>
          </a:p>
        </p:txBody>
      </p:sp>
      <p:sp>
        <p:nvSpPr>
          <p:cNvPr id="770" name="Google Shape;770;p51"/>
          <p:cNvSpPr txBox="1">
            <a:spLocks noGrp="1"/>
          </p:cNvSpPr>
          <p:nvPr>
            <p:ph type="body" idx="1"/>
          </p:nvPr>
        </p:nvSpPr>
        <p:spPr>
          <a:xfrm>
            <a:off x="588450" y="1540200"/>
            <a:ext cx="3770100" cy="20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☀"/>
            </a:pPr>
            <a:r>
              <a:rPr lang="en"/>
              <a:t>Integrated uncovered landmarks with neighborhood population.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☀"/>
            </a:pPr>
            <a:r>
              <a:rPr lang="en"/>
              <a:t>Developed a weighted score:</a:t>
            </a:r>
            <a:br>
              <a:rPr lang="en"/>
            </a:br>
            <a:r>
              <a:rPr lang="en"/>
              <a:t>Priority Score = (Uncovered Landmarks) × (Population)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☀"/>
            </a:pPr>
            <a:r>
              <a:rPr lang="en"/>
              <a:t>Identified neighborhoods with highest service needs.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771" name="Google Shape;7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400" y="1359288"/>
            <a:ext cx="4665875" cy="2424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1"/>
          <p:cNvSpPr txBox="1">
            <a:spLocks noGrp="1"/>
          </p:cNvSpPr>
          <p:nvPr>
            <p:ph type="title"/>
          </p:nvPr>
        </p:nvSpPr>
        <p:spPr>
          <a:xfrm>
            <a:off x="713250" y="2924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sz="2400" b="1" dirty="0"/>
              <a:t>Machine Learning-Based Coverage Prediction</a:t>
            </a:r>
          </a:p>
        </p:txBody>
      </p:sp>
      <p:sp>
        <p:nvSpPr>
          <p:cNvPr id="770" name="Google Shape;770;p51"/>
          <p:cNvSpPr txBox="1">
            <a:spLocks noGrp="1"/>
          </p:cNvSpPr>
          <p:nvPr>
            <p:ph type="body" idx="1"/>
          </p:nvPr>
        </p:nvSpPr>
        <p:spPr>
          <a:xfrm>
            <a:off x="588300" y="1277734"/>
            <a:ext cx="3770100" cy="20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altLang="zh-CN" dirty="0"/>
              <a:t>Randomly generated sample points across Miami</a:t>
            </a:r>
          </a:p>
          <a:p>
            <a:r>
              <a:rPr lang="en" altLang="zh-CN" dirty="0"/>
              <a:t>Trained a Random Forest model to predict whether a location is likely to be covered by the trolley</a:t>
            </a:r>
          </a:p>
          <a:p>
            <a:r>
              <a:rPr lang="en" altLang="zh-CN" dirty="0"/>
              <a:t>Features used: proximity to trolley routes, landmark density</a:t>
            </a:r>
          </a:p>
          <a:p>
            <a:r>
              <a:rPr lang="en" altLang="zh-CN" dirty="0"/>
              <a:t>Helped validate coverage patterns and extend inference beyond labeled landmarks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53A697-FEC8-4F09-E2FC-DBE72C210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602" y="865175"/>
            <a:ext cx="3312121" cy="35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49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2"/>
          <p:cNvSpPr txBox="1">
            <a:spLocks noGrp="1"/>
          </p:cNvSpPr>
          <p:nvPr>
            <p:ph type="subTitle" idx="3"/>
          </p:nvPr>
        </p:nvSpPr>
        <p:spPr>
          <a:xfrm>
            <a:off x="2837049" y="1762183"/>
            <a:ext cx="6306951" cy="241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☀"/>
            </a:pPr>
            <a:r>
              <a:rPr lang="en" sz="1600" dirty="0">
                <a:latin typeface="Lexend"/>
                <a:ea typeface="Lexend"/>
                <a:cs typeface="Lexend"/>
                <a:sym typeface="Lexend"/>
              </a:rPr>
              <a:t>Specific clusters of service gaps identified.</a:t>
            </a:r>
            <a:endParaRPr sz="1600" dirty="0"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Lexend"/>
              <a:buChar char="☀"/>
            </a:pPr>
            <a:r>
              <a:rPr lang="en" sz="1600" dirty="0">
                <a:latin typeface="Lexend"/>
                <a:ea typeface="Lexend"/>
                <a:cs typeface="Lexend"/>
                <a:sym typeface="Lexend"/>
              </a:rPr>
              <a:t>Some neighborhoods consistently lack trolley access.</a:t>
            </a:r>
            <a:endParaRPr sz="1600" dirty="0"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Lexend"/>
              <a:buChar char="☀"/>
            </a:pPr>
            <a:r>
              <a:rPr lang="en" sz="1600" dirty="0">
                <a:latin typeface="Lexend"/>
                <a:ea typeface="Lexend"/>
                <a:cs typeface="Lexend"/>
                <a:sym typeface="Lexend"/>
              </a:rPr>
              <a:t>Population-weighted analysis reveals equity implications.</a:t>
            </a:r>
            <a:endParaRPr sz="1600" dirty="0"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Lexend"/>
              <a:buChar char="☀"/>
            </a:pPr>
            <a:r>
              <a:rPr lang="en" sz="1600" dirty="0">
                <a:latin typeface="Lexend"/>
                <a:ea typeface="Lexend"/>
                <a:cs typeface="Lexend"/>
                <a:sym typeface="Lexend"/>
              </a:rPr>
              <a:t>Data-driven recommendations for trolley service extension planning.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Lexend"/>
              <a:buChar char="☀"/>
            </a:pPr>
            <a:r>
              <a:rPr lang="en" altLang="zh-CN" sz="1600" dirty="0"/>
              <a:t>Machine learning-based prediction reinforces service gap insights, suggesting broader applicability of the method</a:t>
            </a:r>
            <a:endParaRPr sz="1600" dirty="0"/>
          </a:p>
        </p:txBody>
      </p:sp>
      <p:sp>
        <p:nvSpPr>
          <p:cNvPr id="777" name="Google Shape;777;p52"/>
          <p:cNvSpPr txBox="1">
            <a:spLocks noGrp="1"/>
          </p:cNvSpPr>
          <p:nvPr>
            <p:ph type="title"/>
          </p:nvPr>
        </p:nvSpPr>
        <p:spPr>
          <a:xfrm>
            <a:off x="3858700" y="161725"/>
            <a:ext cx="457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grpSp>
        <p:nvGrpSpPr>
          <p:cNvPr id="778" name="Google Shape;778;p52"/>
          <p:cNvGrpSpPr/>
          <p:nvPr/>
        </p:nvGrpSpPr>
        <p:grpSpPr>
          <a:xfrm>
            <a:off x="-428678" y="2457796"/>
            <a:ext cx="10001356" cy="4347884"/>
            <a:chOff x="-428678" y="2457796"/>
            <a:chExt cx="10001356" cy="4347884"/>
          </a:xfrm>
        </p:grpSpPr>
        <p:sp>
          <p:nvSpPr>
            <p:cNvPr id="779" name="Google Shape;779;p52"/>
            <p:cNvSpPr/>
            <p:nvPr/>
          </p:nvSpPr>
          <p:spPr>
            <a:xfrm>
              <a:off x="-66000" y="4626975"/>
              <a:ext cx="9307213" cy="1567606"/>
            </a:xfrm>
            <a:custGeom>
              <a:avLst/>
              <a:gdLst/>
              <a:ahLst/>
              <a:cxnLst/>
              <a:rect l="l" t="t" r="r" b="b"/>
              <a:pathLst>
                <a:path w="63392" h="41061" extrusionOk="0">
                  <a:moveTo>
                    <a:pt x="31696" y="0"/>
                  </a:moveTo>
                  <a:cubicBezTo>
                    <a:pt x="20019" y="0"/>
                    <a:pt x="9137" y="1479"/>
                    <a:pt x="0" y="3981"/>
                  </a:cubicBezTo>
                  <a:lnTo>
                    <a:pt x="0" y="41061"/>
                  </a:lnTo>
                  <a:lnTo>
                    <a:pt x="63392" y="41061"/>
                  </a:lnTo>
                  <a:lnTo>
                    <a:pt x="63392" y="3981"/>
                  </a:lnTo>
                  <a:cubicBezTo>
                    <a:pt x="54255" y="1479"/>
                    <a:pt x="43373" y="0"/>
                    <a:pt x="31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0" name="Google Shape;780;p52"/>
            <p:cNvGrpSpPr/>
            <p:nvPr/>
          </p:nvGrpSpPr>
          <p:grpSpPr>
            <a:xfrm>
              <a:off x="28" y="2457796"/>
              <a:ext cx="1179401" cy="1881882"/>
              <a:chOff x="3232750" y="4068350"/>
              <a:chExt cx="133675" cy="213300"/>
            </a:xfrm>
          </p:grpSpPr>
          <p:sp>
            <p:nvSpPr>
              <p:cNvPr id="781" name="Google Shape;781;p52"/>
              <p:cNvSpPr/>
              <p:nvPr/>
            </p:nvSpPr>
            <p:spPr>
              <a:xfrm>
                <a:off x="3293400" y="4133300"/>
                <a:ext cx="56900" cy="148350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5934" extrusionOk="0">
                    <a:moveTo>
                      <a:pt x="233" y="0"/>
                    </a:moveTo>
                    <a:cubicBezTo>
                      <a:pt x="181" y="0"/>
                      <a:pt x="134" y="19"/>
                      <a:pt x="115" y="57"/>
                    </a:cubicBezTo>
                    <a:cubicBezTo>
                      <a:pt x="1" y="133"/>
                      <a:pt x="1" y="284"/>
                      <a:pt x="115" y="360"/>
                    </a:cubicBezTo>
                    <a:cubicBezTo>
                      <a:pt x="532" y="777"/>
                      <a:pt x="1783" y="1498"/>
                      <a:pt x="1214" y="5668"/>
                    </a:cubicBezTo>
                    <a:cubicBezTo>
                      <a:pt x="1214" y="5782"/>
                      <a:pt x="1290" y="5934"/>
                      <a:pt x="1442" y="5934"/>
                    </a:cubicBezTo>
                    <a:lnTo>
                      <a:pt x="2010" y="5934"/>
                    </a:lnTo>
                    <a:cubicBezTo>
                      <a:pt x="2124" y="5934"/>
                      <a:pt x="2238" y="5820"/>
                      <a:pt x="2238" y="5706"/>
                    </a:cubicBezTo>
                    <a:cubicBezTo>
                      <a:pt x="2276" y="4834"/>
                      <a:pt x="2238" y="1649"/>
                      <a:pt x="380" y="57"/>
                    </a:cubicBezTo>
                    <a:cubicBezTo>
                      <a:pt x="342" y="19"/>
                      <a:pt x="285" y="0"/>
                      <a:pt x="2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52"/>
              <p:cNvSpPr/>
              <p:nvPr/>
            </p:nvSpPr>
            <p:spPr>
              <a:xfrm>
                <a:off x="3265925" y="4135650"/>
                <a:ext cx="464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38" extrusionOk="0">
                    <a:moveTo>
                      <a:pt x="1252" y="1"/>
                    </a:moveTo>
                    <a:lnTo>
                      <a:pt x="1252" y="1"/>
                    </a:lnTo>
                    <a:cubicBezTo>
                      <a:pt x="0" y="2162"/>
                      <a:pt x="1214" y="3337"/>
                      <a:pt x="1214" y="3337"/>
                    </a:cubicBezTo>
                    <a:cubicBezTo>
                      <a:pt x="1858" y="2314"/>
                      <a:pt x="1858" y="1025"/>
                      <a:pt x="1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52"/>
              <p:cNvSpPr/>
              <p:nvPr/>
            </p:nvSpPr>
            <p:spPr>
              <a:xfrm>
                <a:off x="3297200" y="4123000"/>
                <a:ext cx="6827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65" extrusionOk="0">
                    <a:moveTo>
                      <a:pt x="1195" y="0"/>
                    </a:moveTo>
                    <a:cubicBezTo>
                      <a:pt x="754" y="0"/>
                      <a:pt x="321" y="186"/>
                      <a:pt x="1" y="507"/>
                    </a:cubicBezTo>
                    <a:cubicBezTo>
                      <a:pt x="1024" y="810"/>
                      <a:pt x="1858" y="1493"/>
                      <a:pt x="2427" y="2365"/>
                    </a:cubicBezTo>
                    <a:cubicBezTo>
                      <a:pt x="2427" y="2365"/>
                      <a:pt x="2730" y="469"/>
                      <a:pt x="1593" y="52"/>
                    </a:cubicBezTo>
                    <a:cubicBezTo>
                      <a:pt x="1462" y="17"/>
                      <a:pt x="1328" y="0"/>
                      <a:pt x="1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52"/>
              <p:cNvSpPr/>
              <p:nvPr/>
            </p:nvSpPr>
            <p:spPr>
              <a:xfrm>
                <a:off x="3295300" y="4097175"/>
                <a:ext cx="71125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1540" extrusionOk="0">
                    <a:moveTo>
                      <a:pt x="1608" y="0"/>
                    </a:moveTo>
                    <a:cubicBezTo>
                      <a:pt x="1332" y="0"/>
                      <a:pt x="1010" y="68"/>
                      <a:pt x="645" y="251"/>
                    </a:cubicBezTo>
                    <a:cubicBezTo>
                      <a:pt x="228" y="554"/>
                      <a:pt x="1" y="1047"/>
                      <a:pt x="77" y="1540"/>
                    </a:cubicBezTo>
                    <a:cubicBezTo>
                      <a:pt x="685" y="900"/>
                      <a:pt x="1509" y="557"/>
                      <a:pt x="2367" y="557"/>
                    </a:cubicBezTo>
                    <a:cubicBezTo>
                      <a:pt x="2526" y="557"/>
                      <a:pt x="2685" y="568"/>
                      <a:pt x="2844" y="592"/>
                    </a:cubicBezTo>
                    <a:cubicBezTo>
                      <a:pt x="2844" y="592"/>
                      <a:pt x="2422" y="0"/>
                      <a:pt x="16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52"/>
              <p:cNvSpPr/>
              <p:nvPr/>
            </p:nvSpPr>
            <p:spPr>
              <a:xfrm>
                <a:off x="3268775" y="4068350"/>
                <a:ext cx="625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693" extrusionOk="0">
                    <a:moveTo>
                      <a:pt x="2503" y="1"/>
                    </a:moveTo>
                    <a:lnTo>
                      <a:pt x="2503" y="1"/>
                    </a:lnTo>
                    <a:cubicBezTo>
                      <a:pt x="0" y="153"/>
                      <a:pt x="1138" y="2693"/>
                      <a:pt x="1138" y="2693"/>
                    </a:cubicBezTo>
                    <a:cubicBezTo>
                      <a:pt x="1365" y="1707"/>
                      <a:pt x="1858" y="759"/>
                      <a:pt x="25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52"/>
              <p:cNvSpPr/>
              <p:nvPr/>
            </p:nvSpPr>
            <p:spPr>
              <a:xfrm>
                <a:off x="3232750" y="4121525"/>
                <a:ext cx="644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1628" extrusionOk="0">
                    <a:moveTo>
                      <a:pt x="1523" y="1"/>
                    </a:moveTo>
                    <a:cubicBezTo>
                      <a:pt x="1380" y="1"/>
                      <a:pt x="1236" y="24"/>
                      <a:pt x="1100" y="73"/>
                    </a:cubicBezTo>
                    <a:cubicBezTo>
                      <a:pt x="1" y="338"/>
                      <a:pt x="76" y="1627"/>
                      <a:pt x="76" y="1627"/>
                    </a:cubicBezTo>
                    <a:cubicBezTo>
                      <a:pt x="721" y="945"/>
                      <a:pt x="1631" y="566"/>
                      <a:pt x="2579" y="566"/>
                    </a:cubicBezTo>
                    <a:cubicBezTo>
                      <a:pt x="2353" y="199"/>
                      <a:pt x="1939" y="1"/>
                      <a:pt x="15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52"/>
              <p:cNvSpPr/>
              <p:nvPr/>
            </p:nvSpPr>
            <p:spPr>
              <a:xfrm>
                <a:off x="3244125" y="4135650"/>
                <a:ext cx="5310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693" extrusionOk="0">
                    <a:moveTo>
                      <a:pt x="2124" y="1"/>
                    </a:moveTo>
                    <a:cubicBezTo>
                      <a:pt x="2123" y="1"/>
                      <a:pt x="1" y="115"/>
                      <a:pt x="607" y="2693"/>
                    </a:cubicBezTo>
                    <a:cubicBezTo>
                      <a:pt x="872" y="1707"/>
                      <a:pt x="1403" y="759"/>
                      <a:pt x="21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8" name="Google Shape;788;p52"/>
            <p:cNvSpPr/>
            <p:nvPr/>
          </p:nvSpPr>
          <p:spPr>
            <a:xfrm flipH="1">
              <a:off x="-428678" y="4351961"/>
              <a:ext cx="10001356" cy="2453719"/>
            </a:xfrm>
            <a:custGeom>
              <a:avLst/>
              <a:gdLst/>
              <a:ahLst/>
              <a:cxnLst/>
              <a:rect l="l" t="t" r="r" b="b"/>
              <a:pathLst>
                <a:path w="63392" h="21574" extrusionOk="0">
                  <a:moveTo>
                    <a:pt x="63392" y="0"/>
                  </a:moveTo>
                  <a:cubicBezTo>
                    <a:pt x="59108" y="228"/>
                    <a:pt x="54255" y="1100"/>
                    <a:pt x="49402" y="1744"/>
                  </a:cubicBezTo>
                  <a:cubicBezTo>
                    <a:pt x="42718" y="2615"/>
                    <a:pt x="31784" y="5338"/>
                    <a:pt x="23671" y="5338"/>
                  </a:cubicBezTo>
                  <a:cubicBezTo>
                    <a:pt x="22947" y="5338"/>
                    <a:pt x="22247" y="5317"/>
                    <a:pt x="21573" y="5270"/>
                  </a:cubicBezTo>
                  <a:cubicBezTo>
                    <a:pt x="20340" y="5184"/>
                    <a:pt x="18990" y="5144"/>
                    <a:pt x="17577" y="5144"/>
                  </a:cubicBezTo>
                  <a:cubicBezTo>
                    <a:pt x="11514" y="5144"/>
                    <a:pt x="4274" y="5879"/>
                    <a:pt x="0" y="6863"/>
                  </a:cubicBezTo>
                  <a:lnTo>
                    <a:pt x="0" y="21573"/>
                  </a:lnTo>
                  <a:lnTo>
                    <a:pt x="63392" y="21573"/>
                  </a:lnTo>
                  <a:lnTo>
                    <a:pt x="633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2"/>
            <p:cNvSpPr/>
            <p:nvPr/>
          </p:nvSpPr>
          <p:spPr>
            <a:xfrm flipH="1">
              <a:off x="-428678" y="4263475"/>
              <a:ext cx="10001356" cy="869049"/>
            </a:xfrm>
            <a:custGeom>
              <a:avLst/>
              <a:gdLst/>
              <a:ahLst/>
              <a:cxnLst/>
              <a:rect l="l" t="t" r="r" b="b"/>
              <a:pathLst>
                <a:path w="63392" h="7641" extrusionOk="0">
                  <a:moveTo>
                    <a:pt x="54275" y="0"/>
                  </a:moveTo>
                  <a:cubicBezTo>
                    <a:pt x="52637" y="0"/>
                    <a:pt x="50979" y="66"/>
                    <a:pt x="49326" y="285"/>
                  </a:cubicBezTo>
                  <a:cubicBezTo>
                    <a:pt x="42517" y="1177"/>
                    <a:pt x="31385" y="5419"/>
                    <a:pt x="23272" y="5419"/>
                  </a:cubicBezTo>
                  <a:cubicBezTo>
                    <a:pt x="22756" y="5419"/>
                    <a:pt x="22252" y="5402"/>
                    <a:pt x="21763" y="5366"/>
                  </a:cubicBezTo>
                  <a:cubicBezTo>
                    <a:pt x="19112" y="5182"/>
                    <a:pt x="15911" y="5060"/>
                    <a:pt x="12689" y="5060"/>
                  </a:cubicBezTo>
                  <a:cubicBezTo>
                    <a:pt x="7937" y="5060"/>
                    <a:pt x="3141" y="5325"/>
                    <a:pt x="0" y="6048"/>
                  </a:cubicBezTo>
                  <a:lnTo>
                    <a:pt x="0" y="7641"/>
                  </a:lnTo>
                  <a:cubicBezTo>
                    <a:pt x="4274" y="6657"/>
                    <a:pt x="11514" y="5922"/>
                    <a:pt x="17577" y="5922"/>
                  </a:cubicBezTo>
                  <a:cubicBezTo>
                    <a:pt x="18990" y="5922"/>
                    <a:pt x="20340" y="5962"/>
                    <a:pt x="21573" y="6048"/>
                  </a:cubicBezTo>
                  <a:cubicBezTo>
                    <a:pt x="22247" y="6095"/>
                    <a:pt x="22947" y="6116"/>
                    <a:pt x="23671" y="6116"/>
                  </a:cubicBezTo>
                  <a:cubicBezTo>
                    <a:pt x="31784" y="6116"/>
                    <a:pt x="42718" y="3393"/>
                    <a:pt x="49402" y="2522"/>
                  </a:cubicBezTo>
                  <a:cubicBezTo>
                    <a:pt x="54255" y="1878"/>
                    <a:pt x="59108" y="1006"/>
                    <a:pt x="63392" y="778"/>
                  </a:cubicBezTo>
                  <a:lnTo>
                    <a:pt x="63392" y="96"/>
                  </a:lnTo>
                  <a:cubicBezTo>
                    <a:pt x="62725" y="131"/>
                    <a:pt x="62045" y="144"/>
                    <a:pt x="61354" y="144"/>
                  </a:cubicBezTo>
                  <a:cubicBezTo>
                    <a:pt x="59089" y="144"/>
                    <a:pt x="56704" y="0"/>
                    <a:pt x="54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0" name="Google Shape;790;p52"/>
            <p:cNvGrpSpPr/>
            <p:nvPr/>
          </p:nvGrpSpPr>
          <p:grpSpPr>
            <a:xfrm>
              <a:off x="911515" y="3388844"/>
              <a:ext cx="1310023" cy="1222475"/>
              <a:chOff x="11126378" y="3573004"/>
              <a:chExt cx="2383593" cy="2224299"/>
            </a:xfrm>
          </p:grpSpPr>
          <p:sp>
            <p:nvSpPr>
              <p:cNvPr id="791" name="Google Shape;791;p52"/>
              <p:cNvSpPr/>
              <p:nvPr/>
            </p:nvSpPr>
            <p:spPr>
              <a:xfrm>
                <a:off x="11847289" y="3991796"/>
                <a:ext cx="1662682" cy="1805507"/>
              </a:xfrm>
              <a:custGeom>
                <a:avLst/>
                <a:gdLst/>
                <a:ahLst/>
                <a:cxnLst/>
                <a:rect l="l" t="t" r="r" b="b"/>
                <a:pathLst>
                  <a:path w="15432" h="16758" extrusionOk="0">
                    <a:moveTo>
                      <a:pt x="1176" y="0"/>
                    </a:moveTo>
                    <a:lnTo>
                      <a:pt x="0" y="986"/>
                    </a:lnTo>
                    <a:lnTo>
                      <a:pt x="13460" y="16758"/>
                    </a:lnTo>
                    <a:lnTo>
                      <a:pt x="15431" y="16758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52"/>
              <p:cNvSpPr/>
              <p:nvPr/>
            </p:nvSpPr>
            <p:spPr>
              <a:xfrm>
                <a:off x="11873976" y="3573004"/>
                <a:ext cx="1564239" cy="739255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7347" extrusionOk="0">
                    <a:moveTo>
                      <a:pt x="10017" y="0"/>
                    </a:moveTo>
                    <a:cubicBezTo>
                      <a:pt x="6882" y="0"/>
                      <a:pt x="3192" y="1417"/>
                      <a:pt x="1" y="4124"/>
                    </a:cubicBezTo>
                    <a:cubicBezTo>
                      <a:pt x="558" y="3653"/>
                      <a:pt x="1281" y="3430"/>
                      <a:pt x="2112" y="3430"/>
                    </a:cubicBezTo>
                    <a:cubicBezTo>
                      <a:pt x="4224" y="3430"/>
                      <a:pt x="7036" y="4871"/>
                      <a:pt x="9593" y="7347"/>
                    </a:cubicBezTo>
                    <a:lnTo>
                      <a:pt x="15545" y="2266"/>
                    </a:lnTo>
                    <a:cubicBezTo>
                      <a:pt x="14257" y="740"/>
                      <a:pt x="12282" y="0"/>
                      <a:pt x="100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52"/>
              <p:cNvSpPr/>
              <p:nvPr/>
            </p:nvSpPr>
            <p:spPr>
              <a:xfrm>
                <a:off x="11126378" y="3991780"/>
                <a:ext cx="911818" cy="1514532"/>
              </a:xfrm>
              <a:custGeom>
                <a:avLst/>
                <a:gdLst/>
                <a:ahLst/>
                <a:cxnLst/>
                <a:rect l="l" t="t" r="r" b="b"/>
                <a:pathLst>
                  <a:path w="9062" h="15052" extrusionOk="0">
                    <a:moveTo>
                      <a:pt x="7431" y="0"/>
                    </a:moveTo>
                    <a:lnTo>
                      <a:pt x="7431" y="0"/>
                    </a:lnTo>
                    <a:cubicBezTo>
                      <a:pt x="7429" y="2"/>
                      <a:pt x="7427" y="3"/>
                      <a:pt x="7425" y="5"/>
                    </a:cubicBezTo>
                    <a:lnTo>
                      <a:pt x="7425" y="5"/>
                    </a:lnTo>
                    <a:cubicBezTo>
                      <a:pt x="7427" y="3"/>
                      <a:pt x="7429" y="2"/>
                      <a:pt x="7431" y="0"/>
                    </a:cubicBezTo>
                    <a:close/>
                    <a:moveTo>
                      <a:pt x="7425" y="5"/>
                    </a:moveTo>
                    <a:cubicBezTo>
                      <a:pt x="1932" y="4668"/>
                      <a:pt x="1" y="11413"/>
                      <a:pt x="3109" y="15052"/>
                    </a:cubicBezTo>
                    <a:lnTo>
                      <a:pt x="9061" y="9971"/>
                    </a:lnTo>
                    <a:cubicBezTo>
                      <a:pt x="6220" y="5881"/>
                      <a:pt x="5461" y="1677"/>
                      <a:pt x="7425" y="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52"/>
              <p:cNvSpPr/>
              <p:nvPr/>
            </p:nvSpPr>
            <p:spPr>
              <a:xfrm>
                <a:off x="11675656" y="3919435"/>
                <a:ext cx="1163670" cy="1075728"/>
              </a:xfrm>
              <a:custGeom>
                <a:avLst/>
                <a:gdLst/>
                <a:ahLst/>
                <a:cxnLst/>
                <a:rect l="l" t="t" r="r" b="b"/>
                <a:pathLst>
                  <a:path w="11565" h="10691" extrusionOk="0">
                    <a:moveTo>
                      <a:pt x="4113" y="1"/>
                    </a:moveTo>
                    <a:cubicBezTo>
                      <a:pt x="3269" y="1"/>
                      <a:pt x="2535" y="231"/>
                      <a:pt x="1972" y="719"/>
                    </a:cubicBezTo>
                    <a:cubicBezTo>
                      <a:pt x="0" y="2387"/>
                      <a:pt x="759" y="6596"/>
                      <a:pt x="3602" y="10690"/>
                    </a:cubicBezTo>
                    <a:lnTo>
                      <a:pt x="11564" y="3904"/>
                    </a:lnTo>
                    <a:cubicBezTo>
                      <a:pt x="9019" y="1440"/>
                      <a:pt x="6222" y="1"/>
                      <a:pt x="41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52"/>
              <p:cNvSpPr/>
              <p:nvPr/>
            </p:nvSpPr>
            <p:spPr>
              <a:xfrm>
                <a:off x="11759170" y="3926076"/>
                <a:ext cx="172161" cy="126781"/>
              </a:xfrm>
              <a:custGeom>
                <a:avLst/>
                <a:gdLst/>
                <a:ahLst/>
                <a:cxnLst/>
                <a:rect l="l" t="t" r="r" b="b"/>
                <a:pathLst>
                  <a:path w="1711" h="1260" extrusionOk="0">
                    <a:moveTo>
                      <a:pt x="1287" y="0"/>
                    </a:moveTo>
                    <a:cubicBezTo>
                      <a:pt x="727" y="0"/>
                      <a:pt x="1" y="853"/>
                      <a:pt x="611" y="1260"/>
                    </a:cubicBezTo>
                    <a:cubicBezTo>
                      <a:pt x="763" y="1032"/>
                      <a:pt x="914" y="805"/>
                      <a:pt x="1142" y="653"/>
                    </a:cubicBezTo>
                    <a:cubicBezTo>
                      <a:pt x="1293" y="501"/>
                      <a:pt x="1483" y="388"/>
                      <a:pt x="1711" y="274"/>
                    </a:cubicBezTo>
                    <a:cubicBezTo>
                      <a:pt x="1613" y="79"/>
                      <a:pt x="1458" y="0"/>
                      <a:pt x="1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6" name="Google Shape;796;p52"/>
          <p:cNvGrpSpPr/>
          <p:nvPr/>
        </p:nvGrpSpPr>
        <p:grpSpPr>
          <a:xfrm>
            <a:off x="409050" y="539488"/>
            <a:ext cx="2652282" cy="1798682"/>
            <a:chOff x="626450" y="539488"/>
            <a:chExt cx="2652282" cy="1798682"/>
          </a:xfrm>
        </p:grpSpPr>
        <p:grpSp>
          <p:nvGrpSpPr>
            <p:cNvPr id="797" name="Google Shape;797;p52"/>
            <p:cNvGrpSpPr/>
            <p:nvPr/>
          </p:nvGrpSpPr>
          <p:grpSpPr>
            <a:xfrm>
              <a:off x="1153848" y="965052"/>
              <a:ext cx="2124883" cy="1373118"/>
              <a:chOff x="475498" y="-520573"/>
              <a:chExt cx="2124883" cy="1373118"/>
            </a:xfrm>
          </p:grpSpPr>
          <p:sp>
            <p:nvSpPr>
              <p:cNvPr id="798" name="Google Shape;798;p52"/>
              <p:cNvSpPr/>
              <p:nvPr/>
            </p:nvSpPr>
            <p:spPr>
              <a:xfrm>
                <a:off x="475498" y="-520573"/>
                <a:ext cx="1373175" cy="1373118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11451" extrusionOk="0">
                    <a:moveTo>
                      <a:pt x="5726" y="1"/>
                    </a:moveTo>
                    <a:cubicBezTo>
                      <a:pt x="2579" y="1"/>
                      <a:pt x="1" y="2579"/>
                      <a:pt x="1" y="5726"/>
                    </a:cubicBezTo>
                    <a:cubicBezTo>
                      <a:pt x="1" y="8911"/>
                      <a:pt x="2579" y="11451"/>
                      <a:pt x="5726" y="11451"/>
                    </a:cubicBezTo>
                    <a:cubicBezTo>
                      <a:pt x="8873" y="11451"/>
                      <a:pt x="11451" y="8911"/>
                      <a:pt x="11451" y="5726"/>
                    </a:cubicBezTo>
                    <a:cubicBezTo>
                      <a:pt x="11451" y="2579"/>
                      <a:pt x="8873" y="1"/>
                      <a:pt x="57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52"/>
              <p:cNvSpPr/>
              <p:nvPr/>
            </p:nvSpPr>
            <p:spPr>
              <a:xfrm>
                <a:off x="1420975" y="56625"/>
                <a:ext cx="1179407" cy="564490"/>
              </a:xfrm>
              <a:custGeom>
                <a:avLst/>
                <a:gdLst/>
                <a:ahLst/>
                <a:cxnLst/>
                <a:rect l="l" t="t" r="r" b="b"/>
                <a:pathLst>
                  <a:path w="16266" h="7785" extrusionOk="0">
                    <a:moveTo>
                      <a:pt x="6808" y="0"/>
                    </a:moveTo>
                    <a:cubicBezTo>
                      <a:pt x="5852" y="0"/>
                      <a:pt x="4891" y="665"/>
                      <a:pt x="4891" y="1893"/>
                    </a:cubicBezTo>
                    <a:cubicBezTo>
                      <a:pt x="4891" y="1931"/>
                      <a:pt x="4891" y="1931"/>
                      <a:pt x="4891" y="1968"/>
                    </a:cubicBezTo>
                    <a:cubicBezTo>
                      <a:pt x="4498" y="1564"/>
                      <a:pt x="4030" y="1390"/>
                      <a:pt x="3574" y="1390"/>
                    </a:cubicBezTo>
                    <a:cubicBezTo>
                      <a:pt x="2405" y="1390"/>
                      <a:pt x="1318" y="2538"/>
                      <a:pt x="1782" y="3902"/>
                    </a:cubicBezTo>
                    <a:cubicBezTo>
                      <a:pt x="758" y="3978"/>
                      <a:pt x="0" y="4812"/>
                      <a:pt x="0" y="5798"/>
                    </a:cubicBezTo>
                    <a:cubicBezTo>
                      <a:pt x="0" y="6821"/>
                      <a:pt x="834" y="7693"/>
                      <a:pt x="1896" y="7693"/>
                    </a:cubicBezTo>
                    <a:cubicBezTo>
                      <a:pt x="2199" y="7693"/>
                      <a:pt x="2464" y="7618"/>
                      <a:pt x="2730" y="7504"/>
                    </a:cubicBezTo>
                    <a:cubicBezTo>
                      <a:pt x="2995" y="7618"/>
                      <a:pt x="3261" y="7693"/>
                      <a:pt x="3564" y="7693"/>
                    </a:cubicBezTo>
                    <a:cubicBezTo>
                      <a:pt x="3905" y="7693"/>
                      <a:pt x="4209" y="7618"/>
                      <a:pt x="4512" y="7428"/>
                    </a:cubicBezTo>
                    <a:cubicBezTo>
                      <a:pt x="4816" y="7597"/>
                      <a:pt x="5150" y="7683"/>
                      <a:pt x="5481" y="7683"/>
                    </a:cubicBezTo>
                    <a:cubicBezTo>
                      <a:pt x="5892" y="7683"/>
                      <a:pt x="6299" y="7550"/>
                      <a:pt x="6635" y="7276"/>
                    </a:cubicBezTo>
                    <a:cubicBezTo>
                      <a:pt x="6971" y="7550"/>
                      <a:pt x="7378" y="7683"/>
                      <a:pt x="7789" y="7683"/>
                    </a:cubicBezTo>
                    <a:cubicBezTo>
                      <a:pt x="8120" y="7683"/>
                      <a:pt x="8454" y="7597"/>
                      <a:pt x="8758" y="7428"/>
                    </a:cubicBezTo>
                    <a:cubicBezTo>
                      <a:pt x="9045" y="7597"/>
                      <a:pt x="9370" y="7683"/>
                      <a:pt x="9696" y="7683"/>
                    </a:cubicBezTo>
                    <a:cubicBezTo>
                      <a:pt x="10101" y="7683"/>
                      <a:pt x="10507" y="7550"/>
                      <a:pt x="10843" y="7276"/>
                    </a:cubicBezTo>
                    <a:cubicBezTo>
                      <a:pt x="11180" y="7550"/>
                      <a:pt x="11586" y="7683"/>
                      <a:pt x="11998" y="7683"/>
                    </a:cubicBezTo>
                    <a:cubicBezTo>
                      <a:pt x="12328" y="7683"/>
                      <a:pt x="12663" y="7597"/>
                      <a:pt x="12967" y="7428"/>
                    </a:cubicBezTo>
                    <a:cubicBezTo>
                      <a:pt x="13299" y="7671"/>
                      <a:pt x="13680" y="7785"/>
                      <a:pt x="14055" y="7785"/>
                    </a:cubicBezTo>
                    <a:cubicBezTo>
                      <a:pt x="14791" y="7785"/>
                      <a:pt x="15509" y="7347"/>
                      <a:pt x="15810" y="6594"/>
                    </a:cubicBezTo>
                    <a:cubicBezTo>
                      <a:pt x="16265" y="5457"/>
                      <a:pt x="15545" y="4205"/>
                      <a:pt x="14332" y="4016"/>
                    </a:cubicBezTo>
                    <a:cubicBezTo>
                      <a:pt x="14369" y="3978"/>
                      <a:pt x="14369" y="3940"/>
                      <a:pt x="14332" y="3902"/>
                    </a:cubicBezTo>
                    <a:cubicBezTo>
                      <a:pt x="14332" y="2840"/>
                      <a:pt x="13497" y="2006"/>
                      <a:pt x="12436" y="2006"/>
                    </a:cubicBezTo>
                    <a:cubicBezTo>
                      <a:pt x="12095" y="2006"/>
                      <a:pt x="11715" y="2120"/>
                      <a:pt x="11412" y="2310"/>
                    </a:cubicBezTo>
                    <a:cubicBezTo>
                      <a:pt x="11109" y="1627"/>
                      <a:pt x="10426" y="1172"/>
                      <a:pt x="9706" y="1172"/>
                    </a:cubicBezTo>
                    <a:cubicBezTo>
                      <a:pt x="9327" y="1172"/>
                      <a:pt x="8948" y="1286"/>
                      <a:pt x="8644" y="1513"/>
                    </a:cubicBezTo>
                    <a:cubicBezTo>
                      <a:pt x="8435" y="484"/>
                      <a:pt x="7623" y="0"/>
                      <a:pt x="6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52"/>
              <p:cNvSpPr/>
              <p:nvPr/>
            </p:nvSpPr>
            <p:spPr>
              <a:xfrm flipH="1">
                <a:off x="1399192" y="311013"/>
                <a:ext cx="334161" cy="223919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541" extrusionOk="0">
                    <a:moveTo>
                      <a:pt x="3792" y="0"/>
                    </a:moveTo>
                    <a:lnTo>
                      <a:pt x="3792" y="0"/>
                    </a:lnTo>
                    <a:cubicBezTo>
                      <a:pt x="3033" y="228"/>
                      <a:pt x="2427" y="835"/>
                      <a:pt x="2237" y="1593"/>
                    </a:cubicBezTo>
                    <a:cubicBezTo>
                      <a:pt x="1831" y="1282"/>
                      <a:pt x="1335" y="1122"/>
                      <a:pt x="843" y="1122"/>
                    </a:cubicBezTo>
                    <a:cubicBezTo>
                      <a:pt x="554" y="1122"/>
                      <a:pt x="267" y="1177"/>
                      <a:pt x="0" y="1290"/>
                    </a:cubicBezTo>
                    <a:cubicBezTo>
                      <a:pt x="98" y="1279"/>
                      <a:pt x="195" y="1273"/>
                      <a:pt x="292" y="1273"/>
                    </a:cubicBezTo>
                    <a:cubicBezTo>
                      <a:pt x="1208" y="1273"/>
                      <a:pt x="2060" y="1752"/>
                      <a:pt x="2540" y="2541"/>
                    </a:cubicBezTo>
                    <a:cubicBezTo>
                      <a:pt x="2427" y="1517"/>
                      <a:pt x="2920" y="531"/>
                      <a:pt x="37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1" name="Google Shape;801;p52"/>
            <p:cNvSpPr/>
            <p:nvPr/>
          </p:nvSpPr>
          <p:spPr>
            <a:xfrm>
              <a:off x="626450" y="539488"/>
              <a:ext cx="1179407" cy="564490"/>
            </a:xfrm>
            <a:custGeom>
              <a:avLst/>
              <a:gdLst/>
              <a:ahLst/>
              <a:cxnLst/>
              <a:rect l="l" t="t" r="r" b="b"/>
              <a:pathLst>
                <a:path w="16266" h="7785" extrusionOk="0">
                  <a:moveTo>
                    <a:pt x="6808" y="0"/>
                  </a:moveTo>
                  <a:cubicBezTo>
                    <a:pt x="5852" y="0"/>
                    <a:pt x="4891" y="665"/>
                    <a:pt x="4891" y="1893"/>
                  </a:cubicBezTo>
                  <a:cubicBezTo>
                    <a:pt x="4891" y="1931"/>
                    <a:pt x="4891" y="1931"/>
                    <a:pt x="4891" y="1968"/>
                  </a:cubicBezTo>
                  <a:cubicBezTo>
                    <a:pt x="4498" y="1564"/>
                    <a:pt x="4030" y="1390"/>
                    <a:pt x="3574" y="1390"/>
                  </a:cubicBezTo>
                  <a:cubicBezTo>
                    <a:pt x="2405" y="1390"/>
                    <a:pt x="1318" y="2538"/>
                    <a:pt x="1782" y="3902"/>
                  </a:cubicBezTo>
                  <a:cubicBezTo>
                    <a:pt x="758" y="3978"/>
                    <a:pt x="0" y="4812"/>
                    <a:pt x="0" y="5798"/>
                  </a:cubicBezTo>
                  <a:cubicBezTo>
                    <a:pt x="0" y="6821"/>
                    <a:pt x="834" y="7693"/>
                    <a:pt x="1896" y="7693"/>
                  </a:cubicBezTo>
                  <a:cubicBezTo>
                    <a:pt x="2199" y="7693"/>
                    <a:pt x="2464" y="7618"/>
                    <a:pt x="2730" y="7504"/>
                  </a:cubicBezTo>
                  <a:cubicBezTo>
                    <a:pt x="2995" y="7618"/>
                    <a:pt x="3261" y="7693"/>
                    <a:pt x="3564" y="7693"/>
                  </a:cubicBezTo>
                  <a:cubicBezTo>
                    <a:pt x="3905" y="7693"/>
                    <a:pt x="4209" y="7618"/>
                    <a:pt x="4512" y="7428"/>
                  </a:cubicBezTo>
                  <a:cubicBezTo>
                    <a:pt x="4816" y="7597"/>
                    <a:pt x="5150" y="7683"/>
                    <a:pt x="5481" y="7683"/>
                  </a:cubicBezTo>
                  <a:cubicBezTo>
                    <a:pt x="5892" y="7683"/>
                    <a:pt x="6299" y="7550"/>
                    <a:pt x="6635" y="7276"/>
                  </a:cubicBezTo>
                  <a:cubicBezTo>
                    <a:pt x="6971" y="7550"/>
                    <a:pt x="7378" y="7683"/>
                    <a:pt x="7789" y="7683"/>
                  </a:cubicBezTo>
                  <a:cubicBezTo>
                    <a:pt x="8120" y="7683"/>
                    <a:pt x="8454" y="7597"/>
                    <a:pt x="8758" y="7428"/>
                  </a:cubicBezTo>
                  <a:cubicBezTo>
                    <a:pt x="9045" y="7597"/>
                    <a:pt x="9370" y="7683"/>
                    <a:pt x="9696" y="7683"/>
                  </a:cubicBezTo>
                  <a:cubicBezTo>
                    <a:pt x="10101" y="7683"/>
                    <a:pt x="10507" y="7550"/>
                    <a:pt x="10843" y="7276"/>
                  </a:cubicBezTo>
                  <a:cubicBezTo>
                    <a:pt x="11180" y="7550"/>
                    <a:pt x="11586" y="7683"/>
                    <a:pt x="11998" y="7683"/>
                  </a:cubicBezTo>
                  <a:cubicBezTo>
                    <a:pt x="12328" y="7683"/>
                    <a:pt x="12663" y="7597"/>
                    <a:pt x="12967" y="7428"/>
                  </a:cubicBezTo>
                  <a:cubicBezTo>
                    <a:pt x="13299" y="7671"/>
                    <a:pt x="13680" y="7785"/>
                    <a:pt x="14055" y="7785"/>
                  </a:cubicBezTo>
                  <a:cubicBezTo>
                    <a:pt x="14791" y="7785"/>
                    <a:pt x="15509" y="7347"/>
                    <a:pt x="15810" y="6594"/>
                  </a:cubicBezTo>
                  <a:cubicBezTo>
                    <a:pt x="16265" y="5457"/>
                    <a:pt x="15545" y="4205"/>
                    <a:pt x="14332" y="4016"/>
                  </a:cubicBezTo>
                  <a:cubicBezTo>
                    <a:pt x="14369" y="3978"/>
                    <a:pt x="14369" y="3940"/>
                    <a:pt x="14332" y="3902"/>
                  </a:cubicBezTo>
                  <a:cubicBezTo>
                    <a:pt x="14332" y="2840"/>
                    <a:pt x="13497" y="2006"/>
                    <a:pt x="12436" y="2006"/>
                  </a:cubicBezTo>
                  <a:cubicBezTo>
                    <a:pt x="12095" y="2006"/>
                    <a:pt x="11715" y="2120"/>
                    <a:pt x="11412" y="2310"/>
                  </a:cubicBezTo>
                  <a:cubicBezTo>
                    <a:pt x="11109" y="1627"/>
                    <a:pt x="10426" y="1172"/>
                    <a:pt x="9706" y="1172"/>
                  </a:cubicBezTo>
                  <a:cubicBezTo>
                    <a:pt x="9327" y="1172"/>
                    <a:pt x="8948" y="1286"/>
                    <a:pt x="8644" y="1513"/>
                  </a:cubicBezTo>
                  <a:cubicBezTo>
                    <a:pt x="8435" y="484"/>
                    <a:pt x="7623" y="0"/>
                    <a:pt x="6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2"/>
            <p:cNvSpPr/>
            <p:nvPr/>
          </p:nvSpPr>
          <p:spPr>
            <a:xfrm>
              <a:off x="806242" y="1038226"/>
              <a:ext cx="334161" cy="223919"/>
            </a:xfrm>
            <a:custGeom>
              <a:avLst/>
              <a:gdLst/>
              <a:ahLst/>
              <a:cxnLst/>
              <a:rect l="l" t="t" r="r" b="b"/>
              <a:pathLst>
                <a:path w="3792" h="2541" extrusionOk="0">
                  <a:moveTo>
                    <a:pt x="3792" y="0"/>
                  </a:moveTo>
                  <a:lnTo>
                    <a:pt x="3792" y="0"/>
                  </a:lnTo>
                  <a:cubicBezTo>
                    <a:pt x="3033" y="228"/>
                    <a:pt x="2427" y="835"/>
                    <a:pt x="2237" y="1593"/>
                  </a:cubicBezTo>
                  <a:cubicBezTo>
                    <a:pt x="1831" y="1282"/>
                    <a:pt x="1335" y="1122"/>
                    <a:pt x="843" y="1122"/>
                  </a:cubicBezTo>
                  <a:cubicBezTo>
                    <a:pt x="554" y="1122"/>
                    <a:pt x="267" y="1177"/>
                    <a:pt x="0" y="1290"/>
                  </a:cubicBezTo>
                  <a:cubicBezTo>
                    <a:pt x="98" y="1279"/>
                    <a:pt x="195" y="1273"/>
                    <a:pt x="292" y="1273"/>
                  </a:cubicBezTo>
                  <a:cubicBezTo>
                    <a:pt x="1208" y="1273"/>
                    <a:pt x="2060" y="1752"/>
                    <a:pt x="2540" y="2541"/>
                  </a:cubicBezTo>
                  <a:cubicBezTo>
                    <a:pt x="2427" y="1517"/>
                    <a:pt x="2920" y="531"/>
                    <a:pt x="3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3"/>
          <p:cNvSpPr/>
          <p:nvPr/>
        </p:nvSpPr>
        <p:spPr>
          <a:xfrm>
            <a:off x="-66000" y="1782249"/>
            <a:ext cx="1806691" cy="1127730"/>
          </a:xfrm>
          <a:custGeom>
            <a:avLst/>
            <a:gdLst/>
            <a:ahLst/>
            <a:cxnLst/>
            <a:rect l="l" t="t" r="r" b="b"/>
            <a:pathLst>
              <a:path w="22863" h="14271" extrusionOk="0">
                <a:moveTo>
                  <a:pt x="9712" y="1"/>
                </a:moveTo>
                <a:cubicBezTo>
                  <a:pt x="8226" y="1"/>
                  <a:pt x="6745" y="863"/>
                  <a:pt x="6294" y="2701"/>
                </a:cubicBezTo>
                <a:cubicBezTo>
                  <a:pt x="5675" y="2292"/>
                  <a:pt x="4982" y="2099"/>
                  <a:pt x="4300" y="2099"/>
                </a:cubicBezTo>
                <a:cubicBezTo>
                  <a:pt x="3021" y="2099"/>
                  <a:pt x="1781" y="2778"/>
                  <a:pt x="1138" y="3990"/>
                </a:cubicBezTo>
                <a:cubicBezTo>
                  <a:pt x="797" y="3800"/>
                  <a:pt x="418" y="3687"/>
                  <a:pt x="1" y="3611"/>
                </a:cubicBezTo>
                <a:lnTo>
                  <a:pt x="1" y="14264"/>
                </a:lnTo>
                <a:cubicBezTo>
                  <a:pt x="797" y="14264"/>
                  <a:pt x="1517" y="13999"/>
                  <a:pt x="2162" y="13544"/>
                </a:cubicBezTo>
                <a:cubicBezTo>
                  <a:pt x="2768" y="13999"/>
                  <a:pt x="3527" y="14264"/>
                  <a:pt x="4285" y="14264"/>
                </a:cubicBezTo>
                <a:cubicBezTo>
                  <a:pt x="4930" y="14264"/>
                  <a:pt x="5536" y="14113"/>
                  <a:pt x="6067" y="13810"/>
                </a:cubicBezTo>
                <a:cubicBezTo>
                  <a:pt x="6630" y="14117"/>
                  <a:pt x="7247" y="14270"/>
                  <a:pt x="7859" y="14270"/>
                </a:cubicBezTo>
                <a:cubicBezTo>
                  <a:pt x="8606" y="14270"/>
                  <a:pt x="9347" y="14041"/>
                  <a:pt x="9972" y="13582"/>
                </a:cubicBezTo>
                <a:cubicBezTo>
                  <a:pt x="10589" y="14035"/>
                  <a:pt x="11329" y="14264"/>
                  <a:pt x="12071" y="14264"/>
                </a:cubicBezTo>
                <a:cubicBezTo>
                  <a:pt x="12696" y="14264"/>
                  <a:pt x="13322" y="14101"/>
                  <a:pt x="13877" y="13772"/>
                </a:cubicBezTo>
                <a:cubicBezTo>
                  <a:pt x="14441" y="14099"/>
                  <a:pt x="15066" y="14261"/>
                  <a:pt x="15689" y="14261"/>
                </a:cubicBezTo>
                <a:cubicBezTo>
                  <a:pt x="16365" y="14261"/>
                  <a:pt x="17039" y="14071"/>
                  <a:pt x="17631" y="13696"/>
                </a:cubicBezTo>
                <a:cubicBezTo>
                  <a:pt x="18199" y="14075"/>
                  <a:pt x="18882" y="14264"/>
                  <a:pt x="19564" y="14264"/>
                </a:cubicBezTo>
                <a:cubicBezTo>
                  <a:pt x="21422" y="14151"/>
                  <a:pt x="22863" y="12596"/>
                  <a:pt x="22863" y="10701"/>
                </a:cubicBezTo>
                <a:cubicBezTo>
                  <a:pt x="22863" y="8843"/>
                  <a:pt x="21422" y="7288"/>
                  <a:pt x="19564" y="7175"/>
                </a:cubicBezTo>
                <a:lnTo>
                  <a:pt x="19564" y="7137"/>
                </a:lnTo>
                <a:cubicBezTo>
                  <a:pt x="19413" y="7137"/>
                  <a:pt x="19261" y="7137"/>
                  <a:pt x="19071" y="7175"/>
                </a:cubicBezTo>
                <a:cubicBezTo>
                  <a:pt x="19185" y="6833"/>
                  <a:pt x="19223" y="6492"/>
                  <a:pt x="19223" y="6151"/>
                </a:cubicBezTo>
                <a:cubicBezTo>
                  <a:pt x="19223" y="4013"/>
                  <a:pt x="17478" y="2574"/>
                  <a:pt x="15637" y="2574"/>
                </a:cubicBezTo>
                <a:cubicBezTo>
                  <a:pt x="14834" y="2574"/>
                  <a:pt x="14011" y="2848"/>
                  <a:pt x="13309" y="3459"/>
                </a:cubicBezTo>
                <a:cubicBezTo>
                  <a:pt x="13247" y="1216"/>
                  <a:pt x="11476" y="1"/>
                  <a:pt x="9712" y="1"/>
                </a:cubicBezTo>
                <a:close/>
              </a:path>
            </a:pathLst>
          </a:custGeom>
          <a:solidFill>
            <a:srgbClr val="FFFFFF">
              <a:alpha val="38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title"/>
          </p:nvPr>
        </p:nvSpPr>
        <p:spPr>
          <a:xfrm>
            <a:off x="1923225" y="1452225"/>
            <a:ext cx="5715000" cy="11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3554999" y="3017274"/>
            <a:ext cx="2024798" cy="2022772"/>
          </a:xfrm>
          <a:custGeom>
            <a:avLst/>
            <a:gdLst/>
            <a:ahLst/>
            <a:cxnLst/>
            <a:rect l="l" t="t" r="r" b="b"/>
            <a:pathLst>
              <a:path w="36360" h="36322" extrusionOk="0">
                <a:moveTo>
                  <a:pt x="18199" y="0"/>
                </a:moveTo>
                <a:cubicBezTo>
                  <a:pt x="8152" y="0"/>
                  <a:pt x="1" y="8114"/>
                  <a:pt x="1" y="18161"/>
                </a:cubicBezTo>
                <a:cubicBezTo>
                  <a:pt x="1" y="28208"/>
                  <a:pt x="8152" y="36322"/>
                  <a:pt x="18199" y="36322"/>
                </a:cubicBezTo>
                <a:cubicBezTo>
                  <a:pt x="28208" y="36322"/>
                  <a:pt x="36360" y="28208"/>
                  <a:pt x="36360" y="18161"/>
                </a:cubicBezTo>
                <a:cubicBezTo>
                  <a:pt x="36360" y="8114"/>
                  <a:pt x="28208" y="0"/>
                  <a:pt x="181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/>
          <p:nvPr/>
        </p:nvSpPr>
        <p:spPr>
          <a:xfrm>
            <a:off x="-66000" y="4028450"/>
            <a:ext cx="9275834" cy="1567606"/>
          </a:xfrm>
          <a:custGeom>
            <a:avLst/>
            <a:gdLst/>
            <a:ahLst/>
            <a:cxnLst/>
            <a:rect l="l" t="t" r="r" b="b"/>
            <a:pathLst>
              <a:path w="63392" h="41061" extrusionOk="0">
                <a:moveTo>
                  <a:pt x="31696" y="0"/>
                </a:moveTo>
                <a:cubicBezTo>
                  <a:pt x="20019" y="0"/>
                  <a:pt x="9137" y="1479"/>
                  <a:pt x="0" y="3981"/>
                </a:cubicBezTo>
                <a:lnTo>
                  <a:pt x="0" y="41061"/>
                </a:lnTo>
                <a:lnTo>
                  <a:pt x="63392" y="41061"/>
                </a:lnTo>
                <a:lnTo>
                  <a:pt x="63392" y="3981"/>
                </a:lnTo>
                <a:cubicBezTo>
                  <a:pt x="54255" y="1479"/>
                  <a:pt x="43373" y="0"/>
                  <a:pt x="316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3563464" y="4028666"/>
            <a:ext cx="2020565" cy="1013669"/>
          </a:xfrm>
          <a:custGeom>
            <a:avLst/>
            <a:gdLst/>
            <a:ahLst/>
            <a:cxnLst/>
            <a:rect l="l" t="t" r="r" b="b"/>
            <a:pathLst>
              <a:path w="36284" h="18202" extrusionOk="0">
                <a:moveTo>
                  <a:pt x="18578" y="0"/>
                </a:moveTo>
                <a:cubicBezTo>
                  <a:pt x="17175" y="0"/>
                  <a:pt x="15734" y="38"/>
                  <a:pt x="14370" y="76"/>
                </a:cubicBezTo>
                <a:lnTo>
                  <a:pt x="13687" y="76"/>
                </a:lnTo>
                <a:cubicBezTo>
                  <a:pt x="9137" y="190"/>
                  <a:pt x="4550" y="569"/>
                  <a:pt x="0" y="1213"/>
                </a:cubicBezTo>
                <a:cubicBezTo>
                  <a:pt x="76" y="2275"/>
                  <a:pt x="228" y="3299"/>
                  <a:pt x="493" y="4360"/>
                </a:cubicBezTo>
                <a:cubicBezTo>
                  <a:pt x="569" y="4588"/>
                  <a:pt x="796" y="4777"/>
                  <a:pt x="1062" y="4777"/>
                </a:cubicBezTo>
                <a:lnTo>
                  <a:pt x="15204" y="4777"/>
                </a:lnTo>
                <a:cubicBezTo>
                  <a:pt x="16341" y="4777"/>
                  <a:pt x="17289" y="5611"/>
                  <a:pt x="17441" y="6711"/>
                </a:cubicBezTo>
                <a:cubicBezTo>
                  <a:pt x="17554" y="8000"/>
                  <a:pt x="16569" y="9100"/>
                  <a:pt x="15280" y="9100"/>
                </a:cubicBezTo>
                <a:lnTo>
                  <a:pt x="3488" y="9100"/>
                </a:lnTo>
                <a:cubicBezTo>
                  <a:pt x="2995" y="9100"/>
                  <a:pt x="2730" y="9630"/>
                  <a:pt x="2995" y="10010"/>
                </a:cubicBezTo>
                <a:cubicBezTo>
                  <a:pt x="3223" y="10351"/>
                  <a:pt x="3450" y="10692"/>
                  <a:pt x="3716" y="10995"/>
                </a:cubicBezTo>
                <a:cubicBezTo>
                  <a:pt x="3830" y="11147"/>
                  <a:pt x="4019" y="11223"/>
                  <a:pt x="4209" y="11223"/>
                </a:cubicBezTo>
                <a:lnTo>
                  <a:pt x="12474" y="11223"/>
                </a:lnTo>
                <a:cubicBezTo>
                  <a:pt x="13611" y="11223"/>
                  <a:pt x="14559" y="12057"/>
                  <a:pt x="14711" y="13194"/>
                </a:cubicBezTo>
                <a:cubicBezTo>
                  <a:pt x="14825" y="14445"/>
                  <a:pt x="13839" y="15545"/>
                  <a:pt x="12550" y="15545"/>
                </a:cubicBezTo>
                <a:lnTo>
                  <a:pt x="11071" y="15545"/>
                </a:lnTo>
                <a:cubicBezTo>
                  <a:pt x="10464" y="15545"/>
                  <a:pt x="10275" y="16417"/>
                  <a:pt x="10844" y="16682"/>
                </a:cubicBezTo>
                <a:cubicBezTo>
                  <a:pt x="13175" y="17702"/>
                  <a:pt x="15646" y="18201"/>
                  <a:pt x="18104" y="18201"/>
                </a:cubicBezTo>
                <a:cubicBezTo>
                  <a:pt x="22043" y="18201"/>
                  <a:pt x="25949" y="16920"/>
                  <a:pt x="29194" y="14445"/>
                </a:cubicBezTo>
                <a:cubicBezTo>
                  <a:pt x="29611" y="14104"/>
                  <a:pt x="29383" y="13384"/>
                  <a:pt x="28815" y="13384"/>
                </a:cubicBezTo>
                <a:lnTo>
                  <a:pt x="20625" y="13384"/>
                </a:lnTo>
                <a:cubicBezTo>
                  <a:pt x="19336" y="13384"/>
                  <a:pt x="18351" y="12284"/>
                  <a:pt x="18502" y="11033"/>
                </a:cubicBezTo>
                <a:cubicBezTo>
                  <a:pt x="18613" y="9921"/>
                  <a:pt x="19559" y="9098"/>
                  <a:pt x="20629" y="9098"/>
                </a:cubicBezTo>
                <a:cubicBezTo>
                  <a:pt x="20653" y="9098"/>
                  <a:pt x="20677" y="9099"/>
                  <a:pt x="20701" y="9100"/>
                </a:cubicBezTo>
                <a:lnTo>
                  <a:pt x="33554" y="9100"/>
                </a:lnTo>
                <a:cubicBezTo>
                  <a:pt x="33781" y="9100"/>
                  <a:pt x="33971" y="8986"/>
                  <a:pt x="34085" y="8796"/>
                </a:cubicBezTo>
                <a:cubicBezTo>
                  <a:pt x="34274" y="8455"/>
                  <a:pt x="34426" y="8114"/>
                  <a:pt x="34578" y="7773"/>
                </a:cubicBezTo>
                <a:cubicBezTo>
                  <a:pt x="34767" y="7393"/>
                  <a:pt x="34502" y="6938"/>
                  <a:pt x="34047" y="6938"/>
                </a:cubicBezTo>
                <a:lnTo>
                  <a:pt x="26919" y="6938"/>
                </a:lnTo>
                <a:cubicBezTo>
                  <a:pt x="25782" y="6938"/>
                  <a:pt x="24834" y="6104"/>
                  <a:pt x="24682" y="5005"/>
                </a:cubicBezTo>
                <a:cubicBezTo>
                  <a:pt x="24568" y="3716"/>
                  <a:pt x="25554" y="2616"/>
                  <a:pt x="26843" y="2616"/>
                </a:cubicBezTo>
                <a:lnTo>
                  <a:pt x="35639" y="2616"/>
                </a:lnTo>
                <a:cubicBezTo>
                  <a:pt x="35943" y="2616"/>
                  <a:pt x="36170" y="2427"/>
                  <a:pt x="36208" y="2123"/>
                </a:cubicBezTo>
                <a:cubicBezTo>
                  <a:pt x="36246" y="1820"/>
                  <a:pt x="36284" y="1517"/>
                  <a:pt x="36284" y="1213"/>
                </a:cubicBezTo>
                <a:cubicBezTo>
                  <a:pt x="30407" y="417"/>
                  <a:pt x="24493" y="0"/>
                  <a:pt x="185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/>
          <p:nvPr/>
        </p:nvSpPr>
        <p:spPr>
          <a:xfrm>
            <a:off x="7714425" y="1091549"/>
            <a:ext cx="1524172" cy="971603"/>
          </a:xfrm>
          <a:custGeom>
            <a:avLst/>
            <a:gdLst/>
            <a:ahLst/>
            <a:cxnLst/>
            <a:rect l="l" t="t" r="r" b="b"/>
            <a:pathLst>
              <a:path w="24152" h="15396" extrusionOk="0">
                <a:moveTo>
                  <a:pt x="16872" y="1"/>
                </a:moveTo>
                <a:cubicBezTo>
                  <a:pt x="15166" y="77"/>
                  <a:pt x="13726" y="1290"/>
                  <a:pt x="13422" y="2958"/>
                </a:cubicBezTo>
                <a:cubicBezTo>
                  <a:pt x="12854" y="2503"/>
                  <a:pt x="12133" y="2276"/>
                  <a:pt x="11451" y="2276"/>
                </a:cubicBezTo>
                <a:cubicBezTo>
                  <a:pt x="10086" y="2314"/>
                  <a:pt x="8873" y="3110"/>
                  <a:pt x="8304" y="4323"/>
                </a:cubicBezTo>
                <a:cubicBezTo>
                  <a:pt x="7773" y="4020"/>
                  <a:pt x="7167" y="3868"/>
                  <a:pt x="6598" y="3868"/>
                </a:cubicBezTo>
                <a:cubicBezTo>
                  <a:pt x="4626" y="3868"/>
                  <a:pt x="3034" y="5574"/>
                  <a:pt x="3034" y="7697"/>
                </a:cubicBezTo>
                <a:lnTo>
                  <a:pt x="3034" y="7735"/>
                </a:lnTo>
                <a:cubicBezTo>
                  <a:pt x="1252" y="8152"/>
                  <a:pt x="1" y="9745"/>
                  <a:pt x="39" y="11527"/>
                </a:cubicBezTo>
                <a:cubicBezTo>
                  <a:pt x="39" y="13650"/>
                  <a:pt x="1631" y="15394"/>
                  <a:pt x="3603" y="15394"/>
                </a:cubicBezTo>
                <a:cubicBezTo>
                  <a:pt x="4247" y="15394"/>
                  <a:pt x="4854" y="15204"/>
                  <a:pt x="5385" y="14863"/>
                </a:cubicBezTo>
                <a:cubicBezTo>
                  <a:pt x="5915" y="15204"/>
                  <a:pt x="6522" y="15394"/>
                  <a:pt x="7167" y="15394"/>
                </a:cubicBezTo>
                <a:cubicBezTo>
                  <a:pt x="7925" y="15394"/>
                  <a:pt x="8683" y="15129"/>
                  <a:pt x="9290" y="14636"/>
                </a:cubicBezTo>
                <a:cubicBezTo>
                  <a:pt x="9896" y="15129"/>
                  <a:pt x="10655" y="15394"/>
                  <a:pt x="11451" y="15394"/>
                </a:cubicBezTo>
                <a:cubicBezTo>
                  <a:pt x="12057" y="15394"/>
                  <a:pt x="12664" y="15204"/>
                  <a:pt x="13195" y="14863"/>
                </a:cubicBezTo>
                <a:cubicBezTo>
                  <a:pt x="13741" y="15222"/>
                  <a:pt x="14364" y="15396"/>
                  <a:pt x="14984" y="15396"/>
                </a:cubicBezTo>
                <a:cubicBezTo>
                  <a:pt x="15742" y="15396"/>
                  <a:pt x="16495" y="15136"/>
                  <a:pt x="17100" y="14636"/>
                </a:cubicBezTo>
                <a:cubicBezTo>
                  <a:pt x="17707" y="15129"/>
                  <a:pt x="18465" y="15394"/>
                  <a:pt x="19223" y="15394"/>
                </a:cubicBezTo>
                <a:cubicBezTo>
                  <a:pt x="19868" y="15394"/>
                  <a:pt x="20474" y="15204"/>
                  <a:pt x="21005" y="14863"/>
                </a:cubicBezTo>
                <a:cubicBezTo>
                  <a:pt x="21536" y="15204"/>
                  <a:pt x="22142" y="15394"/>
                  <a:pt x="22787" y="15394"/>
                </a:cubicBezTo>
                <a:cubicBezTo>
                  <a:pt x="23242" y="15394"/>
                  <a:pt x="23735" y="15280"/>
                  <a:pt x="24152" y="15015"/>
                </a:cubicBezTo>
                <a:lnTo>
                  <a:pt x="24152" y="3186"/>
                </a:lnTo>
                <a:cubicBezTo>
                  <a:pt x="23735" y="2920"/>
                  <a:pt x="23242" y="2806"/>
                  <a:pt x="22787" y="2806"/>
                </a:cubicBezTo>
                <a:cubicBezTo>
                  <a:pt x="21915" y="2806"/>
                  <a:pt x="21043" y="3148"/>
                  <a:pt x="20436" y="3754"/>
                </a:cubicBezTo>
                <a:cubicBezTo>
                  <a:pt x="20436" y="1745"/>
                  <a:pt x="18882" y="77"/>
                  <a:pt x="16872" y="1"/>
                </a:cubicBezTo>
                <a:close/>
              </a:path>
            </a:pathLst>
          </a:custGeom>
          <a:solidFill>
            <a:srgbClr val="FFFFFF">
              <a:alpha val="38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-65999" y="1909521"/>
            <a:ext cx="3207870" cy="2422340"/>
            <a:chOff x="-65999" y="1909521"/>
            <a:chExt cx="3207870" cy="2422340"/>
          </a:xfrm>
        </p:grpSpPr>
        <p:sp>
          <p:nvSpPr>
            <p:cNvPr id="814" name="Google Shape;814;p53"/>
            <p:cNvSpPr/>
            <p:nvPr/>
          </p:nvSpPr>
          <p:spPr>
            <a:xfrm>
              <a:off x="-65999" y="2063150"/>
              <a:ext cx="3207870" cy="2268711"/>
            </a:xfrm>
            <a:custGeom>
              <a:avLst/>
              <a:gdLst/>
              <a:ahLst/>
              <a:cxnLst/>
              <a:rect l="l" t="t" r="r" b="b"/>
              <a:pathLst>
                <a:path w="26919" h="19038" extrusionOk="0">
                  <a:moveTo>
                    <a:pt x="0" y="0"/>
                  </a:moveTo>
                  <a:lnTo>
                    <a:pt x="0" y="18578"/>
                  </a:lnTo>
                  <a:cubicBezTo>
                    <a:pt x="98" y="18540"/>
                    <a:pt x="198" y="18524"/>
                    <a:pt x="300" y="18524"/>
                  </a:cubicBezTo>
                  <a:cubicBezTo>
                    <a:pt x="874" y="18524"/>
                    <a:pt x="1520" y="19038"/>
                    <a:pt x="2358" y="19038"/>
                  </a:cubicBezTo>
                  <a:cubicBezTo>
                    <a:pt x="2406" y="19038"/>
                    <a:pt x="2454" y="19036"/>
                    <a:pt x="2502" y="19033"/>
                  </a:cubicBezTo>
                  <a:cubicBezTo>
                    <a:pt x="4398" y="18881"/>
                    <a:pt x="5156" y="18730"/>
                    <a:pt x="6370" y="18009"/>
                  </a:cubicBezTo>
                  <a:cubicBezTo>
                    <a:pt x="6723" y="17816"/>
                    <a:pt x="7096" y="17751"/>
                    <a:pt x="7500" y="17751"/>
                  </a:cubicBezTo>
                  <a:cubicBezTo>
                    <a:pt x="8358" y="17751"/>
                    <a:pt x="9360" y="18047"/>
                    <a:pt x="10639" y="18047"/>
                  </a:cubicBezTo>
                  <a:cubicBezTo>
                    <a:pt x="10886" y="18047"/>
                    <a:pt x="11143" y="18036"/>
                    <a:pt x="11412" y="18009"/>
                  </a:cubicBezTo>
                  <a:cubicBezTo>
                    <a:pt x="12397" y="17880"/>
                    <a:pt x="13399" y="17821"/>
                    <a:pt x="14395" y="17821"/>
                  </a:cubicBezTo>
                  <a:cubicBezTo>
                    <a:pt x="14856" y="17821"/>
                    <a:pt x="15316" y="17834"/>
                    <a:pt x="15772" y="17858"/>
                  </a:cubicBezTo>
                  <a:cubicBezTo>
                    <a:pt x="16624" y="17902"/>
                    <a:pt x="17304" y="18027"/>
                    <a:pt x="17976" y="18027"/>
                  </a:cubicBezTo>
                  <a:cubicBezTo>
                    <a:pt x="18440" y="18027"/>
                    <a:pt x="18901" y="17968"/>
                    <a:pt x="19412" y="17782"/>
                  </a:cubicBezTo>
                  <a:cubicBezTo>
                    <a:pt x="20625" y="17289"/>
                    <a:pt x="26767" y="17516"/>
                    <a:pt x="26843" y="16682"/>
                  </a:cubicBezTo>
                  <a:cubicBezTo>
                    <a:pt x="26919" y="15355"/>
                    <a:pt x="24454" y="15242"/>
                    <a:pt x="22710" y="13725"/>
                  </a:cubicBezTo>
                  <a:cubicBezTo>
                    <a:pt x="21819" y="12967"/>
                    <a:pt x="20710" y="12749"/>
                    <a:pt x="19559" y="12749"/>
                  </a:cubicBezTo>
                  <a:cubicBezTo>
                    <a:pt x="18407" y="12749"/>
                    <a:pt x="17213" y="12967"/>
                    <a:pt x="16151" y="13080"/>
                  </a:cubicBezTo>
                  <a:cubicBezTo>
                    <a:pt x="16022" y="13094"/>
                    <a:pt x="15895" y="13101"/>
                    <a:pt x="15772" y="13101"/>
                  </a:cubicBezTo>
                  <a:cubicBezTo>
                    <a:pt x="13840" y="13101"/>
                    <a:pt x="12659" y="11461"/>
                    <a:pt x="11412" y="9251"/>
                  </a:cubicBezTo>
                  <a:cubicBezTo>
                    <a:pt x="10047" y="6900"/>
                    <a:pt x="9896" y="6711"/>
                    <a:pt x="7772" y="5877"/>
                  </a:cubicBezTo>
                  <a:cubicBezTo>
                    <a:pt x="5611" y="5043"/>
                    <a:pt x="5346" y="4246"/>
                    <a:pt x="3602" y="2654"/>
                  </a:cubicBezTo>
                  <a:cubicBezTo>
                    <a:pt x="2502" y="1668"/>
                    <a:pt x="1289" y="75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5" name="Google Shape;815;p53"/>
            <p:cNvGrpSpPr/>
            <p:nvPr/>
          </p:nvGrpSpPr>
          <p:grpSpPr>
            <a:xfrm>
              <a:off x="940640" y="2582760"/>
              <a:ext cx="320914" cy="512069"/>
              <a:chOff x="4232725" y="4068350"/>
              <a:chExt cx="133675" cy="213300"/>
            </a:xfrm>
          </p:grpSpPr>
          <p:sp>
            <p:nvSpPr>
              <p:cNvPr id="816" name="Google Shape;816;p53"/>
              <p:cNvSpPr/>
              <p:nvPr/>
            </p:nvSpPr>
            <p:spPr>
              <a:xfrm>
                <a:off x="4248850" y="4133300"/>
                <a:ext cx="56875" cy="14835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5934" extrusionOk="0">
                    <a:moveTo>
                      <a:pt x="2047" y="0"/>
                    </a:moveTo>
                    <a:cubicBezTo>
                      <a:pt x="1991" y="0"/>
                      <a:pt x="1934" y="19"/>
                      <a:pt x="1896" y="57"/>
                    </a:cubicBezTo>
                    <a:cubicBezTo>
                      <a:pt x="38" y="1649"/>
                      <a:pt x="0" y="4834"/>
                      <a:pt x="38" y="5706"/>
                    </a:cubicBezTo>
                    <a:cubicBezTo>
                      <a:pt x="38" y="5820"/>
                      <a:pt x="152" y="5934"/>
                      <a:pt x="303" y="5934"/>
                    </a:cubicBezTo>
                    <a:lnTo>
                      <a:pt x="834" y="5934"/>
                    </a:lnTo>
                    <a:cubicBezTo>
                      <a:pt x="986" y="5934"/>
                      <a:pt x="1062" y="5782"/>
                      <a:pt x="1062" y="5668"/>
                    </a:cubicBezTo>
                    <a:cubicBezTo>
                      <a:pt x="493" y="1498"/>
                      <a:pt x="1744" y="777"/>
                      <a:pt x="2199" y="360"/>
                    </a:cubicBezTo>
                    <a:cubicBezTo>
                      <a:pt x="2275" y="284"/>
                      <a:pt x="2275" y="133"/>
                      <a:pt x="2199" y="57"/>
                    </a:cubicBezTo>
                    <a:cubicBezTo>
                      <a:pt x="2161" y="19"/>
                      <a:pt x="2104" y="0"/>
                      <a:pt x="20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4286750" y="4135650"/>
                <a:ext cx="464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38" extrusionOk="0">
                    <a:moveTo>
                      <a:pt x="607" y="1"/>
                    </a:moveTo>
                    <a:lnTo>
                      <a:pt x="607" y="1"/>
                    </a:lnTo>
                    <a:cubicBezTo>
                      <a:pt x="1" y="1025"/>
                      <a:pt x="1" y="2314"/>
                      <a:pt x="645" y="3337"/>
                    </a:cubicBezTo>
                    <a:cubicBezTo>
                      <a:pt x="645" y="3337"/>
                      <a:pt x="1858" y="2162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4233675" y="4123000"/>
                <a:ext cx="6827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65" extrusionOk="0">
                    <a:moveTo>
                      <a:pt x="1535" y="0"/>
                    </a:moveTo>
                    <a:cubicBezTo>
                      <a:pt x="1403" y="0"/>
                      <a:pt x="1269" y="17"/>
                      <a:pt x="1138" y="52"/>
                    </a:cubicBezTo>
                    <a:cubicBezTo>
                      <a:pt x="0" y="469"/>
                      <a:pt x="304" y="2365"/>
                      <a:pt x="304" y="2365"/>
                    </a:cubicBezTo>
                    <a:cubicBezTo>
                      <a:pt x="835" y="1493"/>
                      <a:pt x="1707" y="810"/>
                      <a:pt x="2730" y="507"/>
                    </a:cubicBezTo>
                    <a:cubicBezTo>
                      <a:pt x="2410" y="186"/>
                      <a:pt x="1977" y="0"/>
                      <a:pt x="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4232725" y="4097175"/>
                <a:ext cx="71125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1540" extrusionOk="0">
                    <a:moveTo>
                      <a:pt x="1237" y="0"/>
                    </a:moveTo>
                    <a:cubicBezTo>
                      <a:pt x="423" y="0"/>
                      <a:pt x="1" y="592"/>
                      <a:pt x="1" y="592"/>
                    </a:cubicBezTo>
                    <a:cubicBezTo>
                      <a:pt x="160" y="568"/>
                      <a:pt x="319" y="557"/>
                      <a:pt x="478" y="557"/>
                    </a:cubicBezTo>
                    <a:cubicBezTo>
                      <a:pt x="1336" y="557"/>
                      <a:pt x="2160" y="900"/>
                      <a:pt x="2768" y="1540"/>
                    </a:cubicBezTo>
                    <a:cubicBezTo>
                      <a:pt x="2844" y="1047"/>
                      <a:pt x="2617" y="554"/>
                      <a:pt x="2200" y="251"/>
                    </a:cubicBezTo>
                    <a:cubicBezTo>
                      <a:pt x="1835" y="68"/>
                      <a:pt x="1513" y="0"/>
                      <a:pt x="1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4267800" y="4068350"/>
                <a:ext cx="625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5" y="759"/>
                      <a:pt x="1138" y="1707"/>
                      <a:pt x="1365" y="2693"/>
                    </a:cubicBezTo>
                    <a:cubicBezTo>
                      <a:pt x="1365" y="2693"/>
                      <a:pt x="2503" y="1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4301925" y="4121525"/>
                <a:ext cx="644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1628" extrusionOk="0">
                    <a:moveTo>
                      <a:pt x="1056" y="1"/>
                    </a:moveTo>
                    <a:cubicBezTo>
                      <a:pt x="640" y="1"/>
                      <a:pt x="226" y="199"/>
                      <a:pt x="0" y="566"/>
                    </a:cubicBezTo>
                    <a:cubicBezTo>
                      <a:pt x="948" y="566"/>
                      <a:pt x="1858" y="945"/>
                      <a:pt x="2503" y="1627"/>
                    </a:cubicBezTo>
                    <a:cubicBezTo>
                      <a:pt x="2503" y="1627"/>
                      <a:pt x="2578" y="338"/>
                      <a:pt x="1479" y="73"/>
                    </a:cubicBezTo>
                    <a:cubicBezTo>
                      <a:pt x="1343" y="24"/>
                      <a:pt x="1199" y="1"/>
                      <a:pt x="1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4301925" y="4135650"/>
                <a:ext cx="5310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21" y="759"/>
                      <a:pt x="1251" y="1707"/>
                      <a:pt x="1517" y="2693"/>
                    </a:cubicBezTo>
                    <a:cubicBezTo>
                      <a:pt x="2123" y="11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>
              <a:off x="341811" y="1909521"/>
              <a:ext cx="742832" cy="1185308"/>
              <a:chOff x="3232750" y="4068350"/>
              <a:chExt cx="133675" cy="213300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293400" y="4133300"/>
                <a:ext cx="56900" cy="148350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5934" extrusionOk="0">
                    <a:moveTo>
                      <a:pt x="233" y="0"/>
                    </a:moveTo>
                    <a:cubicBezTo>
                      <a:pt x="181" y="0"/>
                      <a:pt x="134" y="19"/>
                      <a:pt x="115" y="57"/>
                    </a:cubicBezTo>
                    <a:cubicBezTo>
                      <a:pt x="1" y="133"/>
                      <a:pt x="1" y="284"/>
                      <a:pt x="115" y="360"/>
                    </a:cubicBezTo>
                    <a:cubicBezTo>
                      <a:pt x="532" y="777"/>
                      <a:pt x="1783" y="1498"/>
                      <a:pt x="1214" y="5668"/>
                    </a:cubicBezTo>
                    <a:cubicBezTo>
                      <a:pt x="1214" y="5782"/>
                      <a:pt x="1290" y="5934"/>
                      <a:pt x="1442" y="5934"/>
                    </a:cubicBezTo>
                    <a:lnTo>
                      <a:pt x="2010" y="5934"/>
                    </a:lnTo>
                    <a:cubicBezTo>
                      <a:pt x="2124" y="5934"/>
                      <a:pt x="2238" y="5820"/>
                      <a:pt x="2238" y="5706"/>
                    </a:cubicBezTo>
                    <a:cubicBezTo>
                      <a:pt x="2276" y="4834"/>
                      <a:pt x="2238" y="1649"/>
                      <a:pt x="380" y="57"/>
                    </a:cubicBezTo>
                    <a:cubicBezTo>
                      <a:pt x="342" y="19"/>
                      <a:pt x="285" y="0"/>
                      <a:pt x="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265925" y="4135650"/>
                <a:ext cx="464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38" extrusionOk="0">
                    <a:moveTo>
                      <a:pt x="1252" y="1"/>
                    </a:moveTo>
                    <a:lnTo>
                      <a:pt x="1252" y="1"/>
                    </a:lnTo>
                    <a:cubicBezTo>
                      <a:pt x="0" y="2162"/>
                      <a:pt x="1214" y="3337"/>
                      <a:pt x="1214" y="3337"/>
                    </a:cubicBezTo>
                    <a:cubicBezTo>
                      <a:pt x="1858" y="2314"/>
                      <a:pt x="1858" y="1025"/>
                      <a:pt x="1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297200" y="4123000"/>
                <a:ext cx="6827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65" extrusionOk="0">
                    <a:moveTo>
                      <a:pt x="1195" y="0"/>
                    </a:moveTo>
                    <a:cubicBezTo>
                      <a:pt x="754" y="0"/>
                      <a:pt x="321" y="186"/>
                      <a:pt x="1" y="507"/>
                    </a:cubicBezTo>
                    <a:cubicBezTo>
                      <a:pt x="1024" y="810"/>
                      <a:pt x="1858" y="1493"/>
                      <a:pt x="2427" y="2365"/>
                    </a:cubicBezTo>
                    <a:cubicBezTo>
                      <a:pt x="2427" y="2365"/>
                      <a:pt x="2730" y="469"/>
                      <a:pt x="1593" y="52"/>
                    </a:cubicBezTo>
                    <a:cubicBezTo>
                      <a:pt x="1462" y="17"/>
                      <a:pt x="1328" y="0"/>
                      <a:pt x="1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300" y="4097175"/>
                <a:ext cx="71125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1540" extrusionOk="0">
                    <a:moveTo>
                      <a:pt x="1608" y="0"/>
                    </a:moveTo>
                    <a:cubicBezTo>
                      <a:pt x="1332" y="0"/>
                      <a:pt x="1010" y="68"/>
                      <a:pt x="645" y="251"/>
                    </a:cubicBezTo>
                    <a:cubicBezTo>
                      <a:pt x="228" y="554"/>
                      <a:pt x="1" y="1047"/>
                      <a:pt x="77" y="1540"/>
                    </a:cubicBezTo>
                    <a:cubicBezTo>
                      <a:pt x="685" y="900"/>
                      <a:pt x="1509" y="557"/>
                      <a:pt x="2367" y="557"/>
                    </a:cubicBezTo>
                    <a:cubicBezTo>
                      <a:pt x="2526" y="557"/>
                      <a:pt x="2685" y="568"/>
                      <a:pt x="2844" y="592"/>
                    </a:cubicBezTo>
                    <a:cubicBezTo>
                      <a:pt x="2844" y="592"/>
                      <a:pt x="2422" y="0"/>
                      <a:pt x="1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268775" y="4068350"/>
                <a:ext cx="625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693" extrusionOk="0">
                    <a:moveTo>
                      <a:pt x="2503" y="1"/>
                    </a:moveTo>
                    <a:lnTo>
                      <a:pt x="2503" y="1"/>
                    </a:lnTo>
                    <a:cubicBezTo>
                      <a:pt x="0" y="153"/>
                      <a:pt x="1138" y="2693"/>
                      <a:pt x="1138" y="2693"/>
                    </a:cubicBezTo>
                    <a:cubicBezTo>
                      <a:pt x="1365" y="1707"/>
                      <a:pt x="1858" y="759"/>
                      <a:pt x="2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232750" y="4121525"/>
                <a:ext cx="644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1628" extrusionOk="0">
                    <a:moveTo>
                      <a:pt x="1523" y="1"/>
                    </a:moveTo>
                    <a:cubicBezTo>
                      <a:pt x="1380" y="1"/>
                      <a:pt x="1236" y="24"/>
                      <a:pt x="1100" y="73"/>
                    </a:cubicBezTo>
                    <a:cubicBezTo>
                      <a:pt x="1" y="338"/>
                      <a:pt x="76" y="1627"/>
                      <a:pt x="76" y="1627"/>
                    </a:cubicBezTo>
                    <a:cubicBezTo>
                      <a:pt x="721" y="945"/>
                      <a:pt x="1631" y="566"/>
                      <a:pt x="2579" y="566"/>
                    </a:cubicBezTo>
                    <a:cubicBezTo>
                      <a:pt x="2353" y="199"/>
                      <a:pt x="1939" y="1"/>
                      <a:pt x="15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244125" y="4135650"/>
                <a:ext cx="5310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693" extrusionOk="0">
                    <a:moveTo>
                      <a:pt x="2124" y="1"/>
                    </a:moveTo>
                    <a:cubicBezTo>
                      <a:pt x="2123" y="1"/>
                      <a:pt x="1" y="115"/>
                      <a:pt x="607" y="2693"/>
                    </a:cubicBezTo>
                    <a:cubicBezTo>
                      <a:pt x="872" y="1707"/>
                      <a:pt x="1403" y="759"/>
                      <a:pt x="21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1" name="Google Shape;831;p53"/>
            <p:cNvGrpSpPr/>
            <p:nvPr/>
          </p:nvGrpSpPr>
          <p:grpSpPr>
            <a:xfrm flipH="1">
              <a:off x="1999565" y="2966032"/>
              <a:ext cx="475696" cy="759028"/>
              <a:chOff x="4232725" y="4068350"/>
              <a:chExt cx="133675" cy="213300"/>
            </a:xfrm>
          </p:grpSpPr>
          <p:sp>
            <p:nvSpPr>
              <p:cNvPr id="832" name="Google Shape;832;p53"/>
              <p:cNvSpPr/>
              <p:nvPr/>
            </p:nvSpPr>
            <p:spPr>
              <a:xfrm>
                <a:off x="4248850" y="4133300"/>
                <a:ext cx="56875" cy="14835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5934" extrusionOk="0">
                    <a:moveTo>
                      <a:pt x="2047" y="0"/>
                    </a:moveTo>
                    <a:cubicBezTo>
                      <a:pt x="1991" y="0"/>
                      <a:pt x="1934" y="19"/>
                      <a:pt x="1896" y="57"/>
                    </a:cubicBezTo>
                    <a:cubicBezTo>
                      <a:pt x="38" y="1649"/>
                      <a:pt x="0" y="4834"/>
                      <a:pt x="38" y="5706"/>
                    </a:cubicBezTo>
                    <a:cubicBezTo>
                      <a:pt x="38" y="5820"/>
                      <a:pt x="152" y="5934"/>
                      <a:pt x="303" y="5934"/>
                    </a:cubicBezTo>
                    <a:lnTo>
                      <a:pt x="834" y="5934"/>
                    </a:lnTo>
                    <a:cubicBezTo>
                      <a:pt x="986" y="5934"/>
                      <a:pt x="1062" y="5782"/>
                      <a:pt x="1062" y="5668"/>
                    </a:cubicBezTo>
                    <a:cubicBezTo>
                      <a:pt x="493" y="1498"/>
                      <a:pt x="1744" y="777"/>
                      <a:pt x="2199" y="360"/>
                    </a:cubicBezTo>
                    <a:cubicBezTo>
                      <a:pt x="2275" y="284"/>
                      <a:pt x="2275" y="133"/>
                      <a:pt x="2199" y="57"/>
                    </a:cubicBezTo>
                    <a:cubicBezTo>
                      <a:pt x="2161" y="19"/>
                      <a:pt x="2104" y="0"/>
                      <a:pt x="20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53"/>
              <p:cNvSpPr/>
              <p:nvPr/>
            </p:nvSpPr>
            <p:spPr>
              <a:xfrm>
                <a:off x="4286750" y="4135650"/>
                <a:ext cx="464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38" extrusionOk="0">
                    <a:moveTo>
                      <a:pt x="607" y="1"/>
                    </a:moveTo>
                    <a:lnTo>
                      <a:pt x="607" y="1"/>
                    </a:lnTo>
                    <a:cubicBezTo>
                      <a:pt x="1" y="1025"/>
                      <a:pt x="1" y="2314"/>
                      <a:pt x="645" y="3337"/>
                    </a:cubicBezTo>
                    <a:cubicBezTo>
                      <a:pt x="645" y="3337"/>
                      <a:pt x="1858" y="2162"/>
                      <a:pt x="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53"/>
              <p:cNvSpPr/>
              <p:nvPr/>
            </p:nvSpPr>
            <p:spPr>
              <a:xfrm>
                <a:off x="4233675" y="4123000"/>
                <a:ext cx="6827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65" extrusionOk="0">
                    <a:moveTo>
                      <a:pt x="1535" y="0"/>
                    </a:moveTo>
                    <a:cubicBezTo>
                      <a:pt x="1403" y="0"/>
                      <a:pt x="1269" y="17"/>
                      <a:pt x="1138" y="52"/>
                    </a:cubicBezTo>
                    <a:cubicBezTo>
                      <a:pt x="0" y="469"/>
                      <a:pt x="304" y="2365"/>
                      <a:pt x="304" y="2365"/>
                    </a:cubicBezTo>
                    <a:cubicBezTo>
                      <a:pt x="835" y="1493"/>
                      <a:pt x="1707" y="810"/>
                      <a:pt x="2730" y="507"/>
                    </a:cubicBezTo>
                    <a:cubicBezTo>
                      <a:pt x="2410" y="186"/>
                      <a:pt x="1977" y="0"/>
                      <a:pt x="1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53"/>
              <p:cNvSpPr/>
              <p:nvPr/>
            </p:nvSpPr>
            <p:spPr>
              <a:xfrm>
                <a:off x="4232725" y="4097175"/>
                <a:ext cx="71125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1540" extrusionOk="0">
                    <a:moveTo>
                      <a:pt x="1237" y="0"/>
                    </a:moveTo>
                    <a:cubicBezTo>
                      <a:pt x="423" y="0"/>
                      <a:pt x="1" y="592"/>
                      <a:pt x="1" y="592"/>
                    </a:cubicBezTo>
                    <a:cubicBezTo>
                      <a:pt x="160" y="568"/>
                      <a:pt x="319" y="557"/>
                      <a:pt x="478" y="557"/>
                    </a:cubicBezTo>
                    <a:cubicBezTo>
                      <a:pt x="1336" y="557"/>
                      <a:pt x="2160" y="900"/>
                      <a:pt x="2768" y="1540"/>
                    </a:cubicBezTo>
                    <a:cubicBezTo>
                      <a:pt x="2844" y="1047"/>
                      <a:pt x="2617" y="554"/>
                      <a:pt x="2200" y="251"/>
                    </a:cubicBezTo>
                    <a:cubicBezTo>
                      <a:pt x="1835" y="68"/>
                      <a:pt x="1513" y="0"/>
                      <a:pt x="1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53"/>
              <p:cNvSpPr/>
              <p:nvPr/>
            </p:nvSpPr>
            <p:spPr>
              <a:xfrm>
                <a:off x="4267800" y="4068350"/>
                <a:ext cx="625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5" y="759"/>
                      <a:pt x="1138" y="1707"/>
                      <a:pt x="1365" y="2693"/>
                    </a:cubicBezTo>
                    <a:cubicBezTo>
                      <a:pt x="1365" y="2693"/>
                      <a:pt x="2503" y="1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53"/>
              <p:cNvSpPr/>
              <p:nvPr/>
            </p:nvSpPr>
            <p:spPr>
              <a:xfrm>
                <a:off x="4301925" y="4121525"/>
                <a:ext cx="644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1628" extrusionOk="0">
                    <a:moveTo>
                      <a:pt x="1056" y="1"/>
                    </a:moveTo>
                    <a:cubicBezTo>
                      <a:pt x="640" y="1"/>
                      <a:pt x="226" y="199"/>
                      <a:pt x="0" y="566"/>
                    </a:cubicBezTo>
                    <a:cubicBezTo>
                      <a:pt x="948" y="566"/>
                      <a:pt x="1858" y="945"/>
                      <a:pt x="2503" y="1627"/>
                    </a:cubicBezTo>
                    <a:cubicBezTo>
                      <a:pt x="2503" y="1627"/>
                      <a:pt x="2578" y="338"/>
                      <a:pt x="1479" y="73"/>
                    </a:cubicBezTo>
                    <a:cubicBezTo>
                      <a:pt x="1343" y="24"/>
                      <a:pt x="1199" y="1"/>
                      <a:pt x="1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53"/>
              <p:cNvSpPr/>
              <p:nvPr/>
            </p:nvSpPr>
            <p:spPr>
              <a:xfrm>
                <a:off x="4301925" y="4135650"/>
                <a:ext cx="5310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21" y="759"/>
                      <a:pt x="1251" y="1707"/>
                      <a:pt x="1517" y="2693"/>
                    </a:cubicBezTo>
                    <a:cubicBezTo>
                      <a:pt x="2123" y="11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43"/>
          <p:cNvGrpSpPr/>
          <p:nvPr/>
        </p:nvGrpSpPr>
        <p:grpSpPr>
          <a:xfrm>
            <a:off x="6010376" y="1993421"/>
            <a:ext cx="3207870" cy="2422340"/>
            <a:chOff x="6010376" y="1993421"/>
            <a:chExt cx="3207870" cy="2422340"/>
          </a:xfrm>
        </p:grpSpPr>
        <p:grpSp>
          <p:nvGrpSpPr>
            <p:cNvPr id="633" name="Google Shape;633;p43"/>
            <p:cNvGrpSpPr/>
            <p:nvPr/>
          </p:nvGrpSpPr>
          <p:grpSpPr>
            <a:xfrm flipH="1">
              <a:off x="6010376" y="1993421"/>
              <a:ext cx="3207870" cy="2422340"/>
              <a:chOff x="-65999" y="1909521"/>
              <a:chExt cx="3207870" cy="2422340"/>
            </a:xfrm>
          </p:grpSpPr>
          <p:sp>
            <p:nvSpPr>
              <p:cNvPr id="634" name="Google Shape;634;p43"/>
              <p:cNvSpPr/>
              <p:nvPr/>
            </p:nvSpPr>
            <p:spPr>
              <a:xfrm>
                <a:off x="-65999" y="2063150"/>
                <a:ext cx="3207870" cy="2268711"/>
              </a:xfrm>
              <a:custGeom>
                <a:avLst/>
                <a:gdLst/>
                <a:ahLst/>
                <a:cxnLst/>
                <a:rect l="l" t="t" r="r" b="b"/>
                <a:pathLst>
                  <a:path w="26919" h="19038" extrusionOk="0">
                    <a:moveTo>
                      <a:pt x="0" y="0"/>
                    </a:moveTo>
                    <a:lnTo>
                      <a:pt x="0" y="18578"/>
                    </a:lnTo>
                    <a:cubicBezTo>
                      <a:pt x="98" y="18540"/>
                      <a:pt x="198" y="18524"/>
                      <a:pt x="300" y="18524"/>
                    </a:cubicBezTo>
                    <a:cubicBezTo>
                      <a:pt x="874" y="18524"/>
                      <a:pt x="1520" y="19038"/>
                      <a:pt x="2358" y="19038"/>
                    </a:cubicBezTo>
                    <a:cubicBezTo>
                      <a:pt x="2406" y="19038"/>
                      <a:pt x="2454" y="19036"/>
                      <a:pt x="2502" y="19033"/>
                    </a:cubicBezTo>
                    <a:cubicBezTo>
                      <a:pt x="4398" y="18881"/>
                      <a:pt x="5156" y="18730"/>
                      <a:pt x="6370" y="18009"/>
                    </a:cubicBezTo>
                    <a:cubicBezTo>
                      <a:pt x="6723" y="17816"/>
                      <a:pt x="7096" y="17751"/>
                      <a:pt x="7500" y="17751"/>
                    </a:cubicBezTo>
                    <a:cubicBezTo>
                      <a:pt x="8358" y="17751"/>
                      <a:pt x="9360" y="18047"/>
                      <a:pt x="10639" y="18047"/>
                    </a:cubicBezTo>
                    <a:cubicBezTo>
                      <a:pt x="10886" y="18047"/>
                      <a:pt x="11143" y="18036"/>
                      <a:pt x="11412" y="18009"/>
                    </a:cubicBezTo>
                    <a:cubicBezTo>
                      <a:pt x="12397" y="17880"/>
                      <a:pt x="13399" y="17821"/>
                      <a:pt x="14395" y="17821"/>
                    </a:cubicBezTo>
                    <a:cubicBezTo>
                      <a:pt x="14856" y="17821"/>
                      <a:pt x="15316" y="17834"/>
                      <a:pt x="15772" y="17858"/>
                    </a:cubicBezTo>
                    <a:cubicBezTo>
                      <a:pt x="16624" y="17902"/>
                      <a:pt x="17304" y="18027"/>
                      <a:pt x="17976" y="18027"/>
                    </a:cubicBezTo>
                    <a:cubicBezTo>
                      <a:pt x="18440" y="18027"/>
                      <a:pt x="18901" y="17968"/>
                      <a:pt x="19412" y="17782"/>
                    </a:cubicBezTo>
                    <a:cubicBezTo>
                      <a:pt x="20625" y="17289"/>
                      <a:pt x="26767" y="17516"/>
                      <a:pt x="26843" y="16682"/>
                    </a:cubicBezTo>
                    <a:cubicBezTo>
                      <a:pt x="26919" y="15355"/>
                      <a:pt x="24454" y="15242"/>
                      <a:pt x="22710" y="13725"/>
                    </a:cubicBezTo>
                    <a:cubicBezTo>
                      <a:pt x="21819" y="12967"/>
                      <a:pt x="20710" y="12749"/>
                      <a:pt x="19559" y="12749"/>
                    </a:cubicBezTo>
                    <a:cubicBezTo>
                      <a:pt x="18407" y="12749"/>
                      <a:pt x="17213" y="12967"/>
                      <a:pt x="16151" y="13080"/>
                    </a:cubicBezTo>
                    <a:cubicBezTo>
                      <a:pt x="16022" y="13094"/>
                      <a:pt x="15895" y="13101"/>
                      <a:pt x="15772" y="13101"/>
                    </a:cubicBezTo>
                    <a:cubicBezTo>
                      <a:pt x="13840" y="13101"/>
                      <a:pt x="12659" y="11461"/>
                      <a:pt x="11412" y="9251"/>
                    </a:cubicBezTo>
                    <a:cubicBezTo>
                      <a:pt x="10047" y="6900"/>
                      <a:pt x="9896" y="6711"/>
                      <a:pt x="7772" y="5877"/>
                    </a:cubicBezTo>
                    <a:cubicBezTo>
                      <a:pt x="5611" y="5043"/>
                      <a:pt x="5346" y="4246"/>
                      <a:pt x="3602" y="2654"/>
                    </a:cubicBezTo>
                    <a:cubicBezTo>
                      <a:pt x="2502" y="1668"/>
                      <a:pt x="1289" y="758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5" name="Google Shape;635;p43"/>
              <p:cNvGrpSpPr/>
              <p:nvPr/>
            </p:nvGrpSpPr>
            <p:grpSpPr>
              <a:xfrm>
                <a:off x="940640" y="2582760"/>
                <a:ext cx="320914" cy="512069"/>
                <a:chOff x="4232725" y="4068350"/>
                <a:chExt cx="133675" cy="213300"/>
              </a:xfrm>
            </p:grpSpPr>
            <p:sp>
              <p:nvSpPr>
                <p:cNvPr id="636" name="Google Shape;636;p43"/>
                <p:cNvSpPr/>
                <p:nvPr/>
              </p:nvSpPr>
              <p:spPr>
                <a:xfrm>
                  <a:off x="4248850" y="4133300"/>
                  <a:ext cx="56875" cy="14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5934" extrusionOk="0">
                      <a:moveTo>
                        <a:pt x="2047" y="0"/>
                      </a:moveTo>
                      <a:cubicBezTo>
                        <a:pt x="1991" y="0"/>
                        <a:pt x="1934" y="19"/>
                        <a:pt x="1896" y="57"/>
                      </a:cubicBezTo>
                      <a:cubicBezTo>
                        <a:pt x="38" y="1649"/>
                        <a:pt x="0" y="4834"/>
                        <a:pt x="38" y="5706"/>
                      </a:cubicBezTo>
                      <a:cubicBezTo>
                        <a:pt x="38" y="5820"/>
                        <a:pt x="152" y="5934"/>
                        <a:pt x="303" y="5934"/>
                      </a:cubicBezTo>
                      <a:lnTo>
                        <a:pt x="834" y="5934"/>
                      </a:lnTo>
                      <a:cubicBezTo>
                        <a:pt x="986" y="5934"/>
                        <a:pt x="1062" y="5782"/>
                        <a:pt x="1062" y="5668"/>
                      </a:cubicBezTo>
                      <a:cubicBezTo>
                        <a:pt x="493" y="1498"/>
                        <a:pt x="1744" y="777"/>
                        <a:pt x="2199" y="360"/>
                      </a:cubicBezTo>
                      <a:cubicBezTo>
                        <a:pt x="2275" y="284"/>
                        <a:pt x="2275" y="133"/>
                        <a:pt x="2199" y="57"/>
                      </a:cubicBezTo>
                      <a:cubicBezTo>
                        <a:pt x="2161" y="19"/>
                        <a:pt x="210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43"/>
                <p:cNvSpPr/>
                <p:nvPr/>
              </p:nvSpPr>
              <p:spPr>
                <a:xfrm>
                  <a:off x="4286750" y="4135650"/>
                  <a:ext cx="46475" cy="8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" h="3338" extrusionOk="0">
                      <a:moveTo>
                        <a:pt x="607" y="1"/>
                      </a:moveTo>
                      <a:lnTo>
                        <a:pt x="607" y="1"/>
                      </a:lnTo>
                      <a:cubicBezTo>
                        <a:pt x="1" y="1025"/>
                        <a:pt x="1" y="2314"/>
                        <a:pt x="645" y="3337"/>
                      </a:cubicBezTo>
                      <a:cubicBezTo>
                        <a:pt x="645" y="3337"/>
                        <a:pt x="1858" y="2162"/>
                        <a:pt x="6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43"/>
                <p:cNvSpPr/>
                <p:nvPr/>
              </p:nvSpPr>
              <p:spPr>
                <a:xfrm>
                  <a:off x="4233675" y="4123000"/>
                  <a:ext cx="68275" cy="5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2365" extrusionOk="0">
                      <a:moveTo>
                        <a:pt x="1535" y="0"/>
                      </a:moveTo>
                      <a:cubicBezTo>
                        <a:pt x="1403" y="0"/>
                        <a:pt x="1269" y="17"/>
                        <a:pt x="1138" y="52"/>
                      </a:cubicBezTo>
                      <a:cubicBezTo>
                        <a:pt x="0" y="469"/>
                        <a:pt x="304" y="2365"/>
                        <a:pt x="304" y="2365"/>
                      </a:cubicBezTo>
                      <a:cubicBezTo>
                        <a:pt x="835" y="1493"/>
                        <a:pt x="1707" y="810"/>
                        <a:pt x="2730" y="507"/>
                      </a:cubicBezTo>
                      <a:cubicBezTo>
                        <a:pt x="2410" y="186"/>
                        <a:pt x="1977" y="0"/>
                        <a:pt x="15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43"/>
                <p:cNvSpPr/>
                <p:nvPr/>
              </p:nvSpPr>
              <p:spPr>
                <a:xfrm>
                  <a:off x="4232725" y="4097175"/>
                  <a:ext cx="71125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1540" extrusionOk="0">
                      <a:moveTo>
                        <a:pt x="1237" y="0"/>
                      </a:moveTo>
                      <a:cubicBezTo>
                        <a:pt x="423" y="0"/>
                        <a:pt x="1" y="592"/>
                        <a:pt x="1" y="592"/>
                      </a:cubicBezTo>
                      <a:cubicBezTo>
                        <a:pt x="160" y="568"/>
                        <a:pt x="319" y="557"/>
                        <a:pt x="478" y="557"/>
                      </a:cubicBezTo>
                      <a:cubicBezTo>
                        <a:pt x="1336" y="557"/>
                        <a:pt x="2160" y="900"/>
                        <a:pt x="2768" y="1540"/>
                      </a:cubicBezTo>
                      <a:cubicBezTo>
                        <a:pt x="2844" y="1047"/>
                        <a:pt x="2617" y="554"/>
                        <a:pt x="2200" y="251"/>
                      </a:cubicBezTo>
                      <a:cubicBezTo>
                        <a:pt x="1835" y="68"/>
                        <a:pt x="1513" y="0"/>
                        <a:pt x="12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43"/>
                <p:cNvSpPr/>
                <p:nvPr/>
              </p:nvSpPr>
              <p:spPr>
                <a:xfrm>
                  <a:off x="4267800" y="4068350"/>
                  <a:ext cx="62575" cy="6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269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5" y="759"/>
                        <a:pt x="1138" y="1707"/>
                        <a:pt x="1365" y="2693"/>
                      </a:cubicBezTo>
                      <a:cubicBezTo>
                        <a:pt x="1365" y="2693"/>
                        <a:pt x="2503" y="153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43"/>
                <p:cNvSpPr/>
                <p:nvPr/>
              </p:nvSpPr>
              <p:spPr>
                <a:xfrm>
                  <a:off x="4301925" y="4121525"/>
                  <a:ext cx="64475" cy="4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9" h="1628" extrusionOk="0">
                      <a:moveTo>
                        <a:pt x="1056" y="1"/>
                      </a:moveTo>
                      <a:cubicBezTo>
                        <a:pt x="640" y="1"/>
                        <a:pt x="226" y="199"/>
                        <a:pt x="0" y="566"/>
                      </a:cubicBezTo>
                      <a:cubicBezTo>
                        <a:pt x="948" y="566"/>
                        <a:pt x="1858" y="945"/>
                        <a:pt x="2503" y="1627"/>
                      </a:cubicBezTo>
                      <a:cubicBezTo>
                        <a:pt x="2503" y="1627"/>
                        <a:pt x="2578" y="338"/>
                        <a:pt x="1479" y="73"/>
                      </a:cubicBezTo>
                      <a:cubicBezTo>
                        <a:pt x="1343" y="24"/>
                        <a:pt x="1199" y="1"/>
                        <a:pt x="10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43"/>
                <p:cNvSpPr/>
                <p:nvPr/>
              </p:nvSpPr>
              <p:spPr>
                <a:xfrm>
                  <a:off x="4301925" y="4135650"/>
                  <a:ext cx="53100" cy="6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4" h="269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21" y="759"/>
                        <a:pt x="1251" y="1707"/>
                        <a:pt x="1517" y="2693"/>
                      </a:cubicBezTo>
                      <a:cubicBezTo>
                        <a:pt x="2123" y="115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3" name="Google Shape;643;p43"/>
              <p:cNvGrpSpPr/>
              <p:nvPr/>
            </p:nvGrpSpPr>
            <p:grpSpPr>
              <a:xfrm>
                <a:off x="341811" y="1909521"/>
                <a:ext cx="742832" cy="1185308"/>
                <a:chOff x="3232750" y="4068350"/>
                <a:chExt cx="133675" cy="213300"/>
              </a:xfrm>
            </p:grpSpPr>
            <p:sp>
              <p:nvSpPr>
                <p:cNvPr id="644" name="Google Shape;644;p43"/>
                <p:cNvSpPr/>
                <p:nvPr/>
              </p:nvSpPr>
              <p:spPr>
                <a:xfrm>
                  <a:off x="3293400" y="4133300"/>
                  <a:ext cx="56900" cy="14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6" h="5934" extrusionOk="0">
                      <a:moveTo>
                        <a:pt x="233" y="0"/>
                      </a:moveTo>
                      <a:cubicBezTo>
                        <a:pt x="181" y="0"/>
                        <a:pt x="134" y="19"/>
                        <a:pt x="115" y="57"/>
                      </a:cubicBezTo>
                      <a:cubicBezTo>
                        <a:pt x="1" y="133"/>
                        <a:pt x="1" y="284"/>
                        <a:pt x="115" y="360"/>
                      </a:cubicBezTo>
                      <a:cubicBezTo>
                        <a:pt x="532" y="777"/>
                        <a:pt x="1783" y="1498"/>
                        <a:pt x="1214" y="5668"/>
                      </a:cubicBezTo>
                      <a:cubicBezTo>
                        <a:pt x="1214" y="5782"/>
                        <a:pt x="1290" y="5934"/>
                        <a:pt x="1442" y="5934"/>
                      </a:cubicBezTo>
                      <a:lnTo>
                        <a:pt x="2010" y="5934"/>
                      </a:lnTo>
                      <a:cubicBezTo>
                        <a:pt x="2124" y="5934"/>
                        <a:pt x="2238" y="5820"/>
                        <a:pt x="2238" y="5706"/>
                      </a:cubicBezTo>
                      <a:cubicBezTo>
                        <a:pt x="2276" y="4834"/>
                        <a:pt x="2238" y="1649"/>
                        <a:pt x="380" y="57"/>
                      </a:cubicBezTo>
                      <a:cubicBezTo>
                        <a:pt x="342" y="19"/>
                        <a:pt x="285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43"/>
                <p:cNvSpPr/>
                <p:nvPr/>
              </p:nvSpPr>
              <p:spPr>
                <a:xfrm>
                  <a:off x="3265925" y="4135650"/>
                  <a:ext cx="46475" cy="8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" h="3338" extrusionOk="0">
                      <a:moveTo>
                        <a:pt x="1252" y="1"/>
                      </a:moveTo>
                      <a:lnTo>
                        <a:pt x="1252" y="1"/>
                      </a:lnTo>
                      <a:cubicBezTo>
                        <a:pt x="0" y="2162"/>
                        <a:pt x="1214" y="3337"/>
                        <a:pt x="1214" y="3337"/>
                      </a:cubicBezTo>
                      <a:cubicBezTo>
                        <a:pt x="1858" y="2314"/>
                        <a:pt x="1858" y="1025"/>
                        <a:pt x="1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43"/>
                <p:cNvSpPr/>
                <p:nvPr/>
              </p:nvSpPr>
              <p:spPr>
                <a:xfrm>
                  <a:off x="3297200" y="4123000"/>
                  <a:ext cx="68275" cy="5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2365" extrusionOk="0">
                      <a:moveTo>
                        <a:pt x="1195" y="0"/>
                      </a:moveTo>
                      <a:cubicBezTo>
                        <a:pt x="754" y="0"/>
                        <a:pt x="321" y="186"/>
                        <a:pt x="1" y="507"/>
                      </a:cubicBezTo>
                      <a:cubicBezTo>
                        <a:pt x="1024" y="810"/>
                        <a:pt x="1858" y="1493"/>
                        <a:pt x="2427" y="2365"/>
                      </a:cubicBezTo>
                      <a:cubicBezTo>
                        <a:pt x="2427" y="2365"/>
                        <a:pt x="2730" y="469"/>
                        <a:pt x="1593" y="52"/>
                      </a:cubicBezTo>
                      <a:cubicBezTo>
                        <a:pt x="1462" y="17"/>
                        <a:pt x="1328" y="0"/>
                        <a:pt x="11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43"/>
                <p:cNvSpPr/>
                <p:nvPr/>
              </p:nvSpPr>
              <p:spPr>
                <a:xfrm>
                  <a:off x="3295300" y="4097175"/>
                  <a:ext cx="71125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1540" extrusionOk="0">
                      <a:moveTo>
                        <a:pt x="1608" y="0"/>
                      </a:moveTo>
                      <a:cubicBezTo>
                        <a:pt x="1332" y="0"/>
                        <a:pt x="1010" y="68"/>
                        <a:pt x="645" y="251"/>
                      </a:cubicBezTo>
                      <a:cubicBezTo>
                        <a:pt x="228" y="554"/>
                        <a:pt x="1" y="1047"/>
                        <a:pt x="77" y="1540"/>
                      </a:cubicBezTo>
                      <a:cubicBezTo>
                        <a:pt x="685" y="900"/>
                        <a:pt x="1509" y="557"/>
                        <a:pt x="2367" y="557"/>
                      </a:cubicBezTo>
                      <a:cubicBezTo>
                        <a:pt x="2526" y="557"/>
                        <a:pt x="2685" y="568"/>
                        <a:pt x="2844" y="592"/>
                      </a:cubicBezTo>
                      <a:cubicBezTo>
                        <a:pt x="2844" y="592"/>
                        <a:pt x="2422" y="0"/>
                        <a:pt x="16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43"/>
                <p:cNvSpPr/>
                <p:nvPr/>
              </p:nvSpPr>
              <p:spPr>
                <a:xfrm>
                  <a:off x="3268775" y="4068350"/>
                  <a:ext cx="62575" cy="6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2693" extrusionOk="0">
                      <a:moveTo>
                        <a:pt x="2503" y="1"/>
                      </a:moveTo>
                      <a:lnTo>
                        <a:pt x="2503" y="1"/>
                      </a:lnTo>
                      <a:cubicBezTo>
                        <a:pt x="0" y="153"/>
                        <a:pt x="1138" y="2693"/>
                        <a:pt x="1138" y="2693"/>
                      </a:cubicBezTo>
                      <a:cubicBezTo>
                        <a:pt x="1365" y="1707"/>
                        <a:pt x="1858" y="759"/>
                        <a:pt x="25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43"/>
                <p:cNvSpPr/>
                <p:nvPr/>
              </p:nvSpPr>
              <p:spPr>
                <a:xfrm>
                  <a:off x="3232750" y="4121525"/>
                  <a:ext cx="64475" cy="4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9" h="1628" extrusionOk="0">
                      <a:moveTo>
                        <a:pt x="1523" y="1"/>
                      </a:moveTo>
                      <a:cubicBezTo>
                        <a:pt x="1380" y="1"/>
                        <a:pt x="1236" y="24"/>
                        <a:pt x="1100" y="73"/>
                      </a:cubicBezTo>
                      <a:cubicBezTo>
                        <a:pt x="1" y="338"/>
                        <a:pt x="76" y="1627"/>
                        <a:pt x="76" y="1627"/>
                      </a:cubicBezTo>
                      <a:cubicBezTo>
                        <a:pt x="721" y="945"/>
                        <a:pt x="1631" y="566"/>
                        <a:pt x="2579" y="566"/>
                      </a:cubicBezTo>
                      <a:cubicBezTo>
                        <a:pt x="2353" y="199"/>
                        <a:pt x="1939" y="1"/>
                        <a:pt x="15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43"/>
                <p:cNvSpPr/>
                <p:nvPr/>
              </p:nvSpPr>
              <p:spPr>
                <a:xfrm>
                  <a:off x="3244125" y="4135650"/>
                  <a:ext cx="53100" cy="6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4" h="2693" extrusionOk="0">
                      <a:moveTo>
                        <a:pt x="2124" y="1"/>
                      </a:moveTo>
                      <a:cubicBezTo>
                        <a:pt x="2123" y="1"/>
                        <a:pt x="1" y="115"/>
                        <a:pt x="607" y="2693"/>
                      </a:cubicBezTo>
                      <a:cubicBezTo>
                        <a:pt x="872" y="1707"/>
                        <a:pt x="1403" y="759"/>
                        <a:pt x="21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1" name="Google Shape;651;p43"/>
              <p:cNvGrpSpPr/>
              <p:nvPr/>
            </p:nvGrpSpPr>
            <p:grpSpPr>
              <a:xfrm flipH="1">
                <a:off x="1999565" y="2966032"/>
                <a:ext cx="475696" cy="759028"/>
                <a:chOff x="4232725" y="4068350"/>
                <a:chExt cx="133675" cy="213300"/>
              </a:xfrm>
            </p:grpSpPr>
            <p:sp>
              <p:nvSpPr>
                <p:cNvPr id="652" name="Google Shape;652;p43"/>
                <p:cNvSpPr/>
                <p:nvPr/>
              </p:nvSpPr>
              <p:spPr>
                <a:xfrm>
                  <a:off x="4248850" y="4133300"/>
                  <a:ext cx="56875" cy="14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5934" extrusionOk="0">
                      <a:moveTo>
                        <a:pt x="2047" y="0"/>
                      </a:moveTo>
                      <a:cubicBezTo>
                        <a:pt x="1991" y="0"/>
                        <a:pt x="1934" y="19"/>
                        <a:pt x="1896" y="57"/>
                      </a:cubicBezTo>
                      <a:cubicBezTo>
                        <a:pt x="38" y="1649"/>
                        <a:pt x="0" y="4834"/>
                        <a:pt x="38" y="5706"/>
                      </a:cubicBezTo>
                      <a:cubicBezTo>
                        <a:pt x="38" y="5820"/>
                        <a:pt x="152" y="5934"/>
                        <a:pt x="303" y="5934"/>
                      </a:cubicBezTo>
                      <a:lnTo>
                        <a:pt x="834" y="5934"/>
                      </a:lnTo>
                      <a:cubicBezTo>
                        <a:pt x="986" y="5934"/>
                        <a:pt x="1062" y="5782"/>
                        <a:pt x="1062" y="5668"/>
                      </a:cubicBezTo>
                      <a:cubicBezTo>
                        <a:pt x="493" y="1498"/>
                        <a:pt x="1744" y="777"/>
                        <a:pt x="2199" y="360"/>
                      </a:cubicBezTo>
                      <a:cubicBezTo>
                        <a:pt x="2275" y="284"/>
                        <a:pt x="2275" y="133"/>
                        <a:pt x="2199" y="57"/>
                      </a:cubicBezTo>
                      <a:cubicBezTo>
                        <a:pt x="2161" y="19"/>
                        <a:pt x="2104" y="0"/>
                        <a:pt x="20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43"/>
                <p:cNvSpPr/>
                <p:nvPr/>
              </p:nvSpPr>
              <p:spPr>
                <a:xfrm>
                  <a:off x="4286750" y="4135650"/>
                  <a:ext cx="46475" cy="8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" h="3338" extrusionOk="0">
                      <a:moveTo>
                        <a:pt x="607" y="1"/>
                      </a:moveTo>
                      <a:lnTo>
                        <a:pt x="607" y="1"/>
                      </a:lnTo>
                      <a:cubicBezTo>
                        <a:pt x="1" y="1025"/>
                        <a:pt x="1" y="2314"/>
                        <a:pt x="645" y="3337"/>
                      </a:cubicBezTo>
                      <a:cubicBezTo>
                        <a:pt x="645" y="3337"/>
                        <a:pt x="1858" y="2162"/>
                        <a:pt x="6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43"/>
                <p:cNvSpPr/>
                <p:nvPr/>
              </p:nvSpPr>
              <p:spPr>
                <a:xfrm>
                  <a:off x="4233675" y="4123000"/>
                  <a:ext cx="68275" cy="5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2365" extrusionOk="0">
                      <a:moveTo>
                        <a:pt x="1535" y="0"/>
                      </a:moveTo>
                      <a:cubicBezTo>
                        <a:pt x="1403" y="0"/>
                        <a:pt x="1269" y="17"/>
                        <a:pt x="1138" y="52"/>
                      </a:cubicBezTo>
                      <a:cubicBezTo>
                        <a:pt x="0" y="469"/>
                        <a:pt x="304" y="2365"/>
                        <a:pt x="304" y="2365"/>
                      </a:cubicBezTo>
                      <a:cubicBezTo>
                        <a:pt x="835" y="1493"/>
                        <a:pt x="1707" y="810"/>
                        <a:pt x="2730" y="507"/>
                      </a:cubicBezTo>
                      <a:cubicBezTo>
                        <a:pt x="2410" y="186"/>
                        <a:pt x="1977" y="0"/>
                        <a:pt x="15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43"/>
                <p:cNvSpPr/>
                <p:nvPr/>
              </p:nvSpPr>
              <p:spPr>
                <a:xfrm>
                  <a:off x="4232725" y="4097175"/>
                  <a:ext cx="71125" cy="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1540" extrusionOk="0">
                      <a:moveTo>
                        <a:pt x="1237" y="0"/>
                      </a:moveTo>
                      <a:cubicBezTo>
                        <a:pt x="423" y="0"/>
                        <a:pt x="1" y="592"/>
                        <a:pt x="1" y="592"/>
                      </a:cubicBezTo>
                      <a:cubicBezTo>
                        <a:pt x="160" y="568"/>
                        <a:pt x="319" y="557"/>
                        <a:pt x="478" y="557"/>
                      </a:cubicBezTo>
                      <a:cubicBezTo>
                        <a:pt x="1336" y="557"/>
                        <a:pt x="2160" y="900"/>
                        <a:pt x="2768" y="1540"/>
                      </a:cubicBezTo>
                      <a:cubicBezTo>
                        <a:pt x="2844" y="1047"/>
                        <a:pt x="2617" y="554"/>
                        <a:pt x="2200" y="251"/>
                      </a:cubicBezTo>
                      <a:cubicBezTo>
                        <a:pt x="1835" y="68"/>
                        <a:pt x="1513" y="0"/>
                        <a:pt x="12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43"/>
                <p:cNvSpPr/>
                <p:nvPr/>
              </p:nvSpPr>
              <p:spPr>
                <a:xfrm>
                  <a:off x="4267800" y="4068350"/>
                  <a:ext cx="62575" cy="6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269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45" y="759"/>
                        <a:pt x="1138" y="1707"/>
                        <a:pt x="1365" y="2693"/>
                      </a:cubicBezTo>
                      <a:cubicBezTo>
                        <a:pt x="1365" y="2693"/>
                        <a:pt x="2503" y="153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43"/>
                <p:cNvSpPr/>
                <p:nvPr/>
              </p:nvSpPr>
              <p:spPr>
                <a:xfrm>
                  <a:off x="4301925" y="4121525"/>
                  <a:ext cx="64475" cy="4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9" h="1628" extrusionOk="0">
                      <a:moveTo>
                        <a:pt x="1056" y="1"/>
                      </a:moveTo>
                      <a:cubicBezTo>
                        <a:pt x="640" y="1"/>
                        <a:pt x="226" y="199"/>
                        <a:pt x="0" y="566"/>
                      </a:cubicBezTo>
                      <a:cubicBezTo>
                        <a:pt x="948" y="566"/>
                        <a:pt x="1858" y="945"/>
                        <a:pt x="2503" y="1627"/>
                      </a:cubicBezTo>
                      <a:cubicBezTo>
                        <a:pt x="2503" y="1627"/>
                        <a:pt x="2578" y="338"/>
                        <a:pt x="1479" y="73"/>
                      </a:cubicBezTo>
                      <a:cubicBezTo>
                        <a:pt x="1343" y="24"/>
                        <a:pt x="1199" y="1"/>
                        <a:pt x="10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43"/>
                <p:cNvSpPr/>
                <p:nvPr/>
              </p:nvSpPr>
              <p:spPr>
                <a:xfrm>
                  <a:off x="4301925" y="4135650"/>
                  <a:ext cx="53100" cy="6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4" h="269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721" y="759"/>
                        <a:pt x="1251" y="1707"/>
                        <a:pt x="1517" y="2693"/>
                      </a:cubicBezTo>
                      <a:cubicBezTo>
                        <a:pt x="2123" y="115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9" name="Google Shape;659;p43"/>
            <p:cNvGrpSpPr/>
            <p:nvPr/>
          </p:nvGrpSpPr>
          <p:grpSpPr>
            <a:xfrm flipH="1">
              <a:off x="6088694" y="2817048"/>
              <a:ext cx="711029" cy="395346"/>
              <a:chOff x="2893971" y="425432"/>
              <a:chExt cx="1248296" cy="694076"/>
            </a:xfrm>
          </p:grpSpPr>
          <p:sp>
            <p:nvSpPr>
              <p:cNvPr id="660" name="Google Shape;660;p43"/>
              <p:cNvSpPr/>
              <p:nvPr/>
            </p:nvSpPr>
            <p:spPr>
              <a:xfrm>
                <a:off x="2893971" y="556140"/>
                <a:ext cx="1179432" cy="563367"/>
              </a:xfrm>
              <a:custGeom>
                <a:avLst/>
                <a:gdLst/>
                <a:ahLst/>
                <a:cxnLst/>
                <a:rect l="l" t="t" r="r" b="b"/>
                <a:pathLst>
                  <a:path w="13384" h="6393" extrusionOk="0">
                    <a:moveTo>
                      <a:pt x="7786" y="0"/>
                    </a:moveTo>
                    <a:cubicBezTo>
                      <a:pt x="7118" y="0"/>
                      <a:pt x="6449" y="396"/>
                      <a:pt x="6256" y="1236"/>
                    </a:cubicBezTo>
                    <a:cubicBezTo>
                      <a:pt x="6029" y="1047"/>
                      <a:pt x="5725" y="971"/>
                      <a:pt x="5422" y="971"/>
                    </a:cubicBezTo>
                    <a:cubicBezTo>
                      <a:pt x="4815" y="971"/>
                      <a:pt x="4247" y="1312"/>
                      <a:pt x="3981" y="1881"/>
                    </a:cubicBezTo>
                    <a:cubicBezTo>
                      <a:pt x="3784" y="1749"/>
                      <a:pt x="3529" y="1646"/>
                      <a:pt x="3267" y="1646"/>
                    </a:cubicBezTo>
                    <a:cubicBezTo>
                      <a:pt x="3227" y="1646"/>
                      <a:pt x="3187" y="1648"/>
                      <a:pt x="3147" y="1653"/>
                    </a:cubicBezTo>
                    <a:cubicBezTo>
                      <a:pt x="2275" y="1653"/>
                      <a:pt x="1593" y="2336"/>
                      <a:pt x="1593" y="3208"/>
                    </a:cubicBezTo>
                    <a:cubicBezTo>
                      <a:pt x="1593" y="3208"/>
                      <a:pt x="1593" y="3246"/>
                      <a:pt x="1593" y="3283"/>
                    </a:cubicBezTo>
                    <a:cubicBezTo>
                      <a:pt x="569" y="3435"/>
                      <a:pt x="0" y="4497"/>
                      <a:pt x="379" y="5407"/>
                    </a:cubicBezTo>
                    <a:cubicBezTo>
                      <a:pt x="629" y="6031"/>
                      <a:pt x="1209" y="6393"/>
                      <a:pt x="1813" y="6393"/>
                    </a:cubicBezTo>
                    <a:cubicBezTo>
                      <a:pt x="2126" y="6393"/>
                      <a:pt x="2446" y="6296"/>
                      <a:pt x="2730" y="6089"/>
                    </a:cubicBezTo>
                    <a:cubicBezTo>
                      <a:pt x="2961" y="6237"/>
                      <a:pt x="3220" y="6307"/>
                      <a:pt x="3484" y="6307"/>
                    </a:cubicBezTo>
                    <a:cubicBezTo>
                      <a:pt x="3826" y="6307"/>
                      <a:pt x="4174" y="6190"/>
                      <a:pt x="4474" y="5975"/>
                    </a:cubicBezTo>
                    <a:cubicBezTo>
                      <a:pt x="4753" y="6190"/>
                      <a:pt x="5092" y="6307"/>
                      <a:pt x="5430" y="6307"/>
                    </a:cubicBezTo>
                    <a:cubicBezTo>
                      <a:pt x="5690" y="6307"/>
                      <a:pt x="5949" y="6237"/>
                      <a:pt x="6180" y="6089"/>
                    </a:cubicBezTo>
                    <a:cubicBezTo>
                      <a:pt x="6428" y="6237"/>
                      <a:pt x="6696" y="6307"/>
                      <a:pt x="6962" y="6307"/>
                    </a:cubicBezTo>
                    <a:cubicBezTo>
                      <a:pt x="7307" y="6307"/>
                      <a:pt x="7646" y="6190"/>
                      <a:pt x="7924" y="5975"/>
                    </a:cubicBezTo>
                    <a:cubicBezTo>
                      <a:pt x="8203" y="6190"/>
                      <a:pt x="8554" y="6307"/>
                      <a:pt x="8903" y="6307"/>
                    </a:cubicBezTo>
                    <a:cubicBezTo>
                      <a:pt x="9171" y="6307"/>
                      <a:pt x="9438" y="6237"/>
                      <a:pt x="9668" y="6089"/>
                    </a:cubicBezTo>
                    <a:cubicBezTo>
                      <a:pt x="9896" y="6241"/>
                      <a:pt x="10161" y="6317"/>
                      <a:pt x="10465" y="6317"/>
                    </a:cubicBezTo>
                    <a:cubicBezTo>
                      <a:pt x="10692" y="6317"/>
                      <a:pt x="10920" y="6241"/>
                      <a:pt x="11147" y="6165"/>
                    </a:cubicBezTo>
                    <a:cubicBezTo>
                      <a:pt x="11337" y="6241"/>
                      <a:pt x="11602" y="6317"/>
                      <a:pt x="11829" y="6317"/>
                    </a:cubicBezTo>
                    <a:cubicBezTo>
                      <a:pt x="12701" y="6317"/>
                      <a:pt x="13384" y="5596"/>
                      <a:pt x="13384" y="4762"/>
                    </a:cubicBezTo>
                    <a:cubicBezTo>
                      <a:pt x="13384" y="3928"/>
                      <a:pt x="12739" y="3246"/>
                      <a:pt x="11943" y="3208"/>
                    </a:cubicBezTo>
                    <a:cubicBezTo>
                      <a:pt x="12298" y="2088"/>
                      <a:pt x="11394" y="1145"/>
                      <a:pt x="10435" y="1145"/>
                    </a:cubicBezTo>
                    <a:cubicBezTo>
                      <a:pt x="10063" y="1145"/>
                      <a:pt x="9683" y="1287"/>
                      <a:pt x="9365" y="1615"/>
                    </a:cubicBezTo>
                    <a:cubicBezTo>
                      <a:pt x="9365" y="1577"/>
                      <a:pt x="9365" y="1577"/>
                      <a:pt x="9365" y="1539"/>
                    </a:cubicBezTo>
                    <a:cubicBezTo>
                      <a:pt x="9345" y="539"/>
                      <a:pt x="8566" y="0"/>
                      <a:pt x="7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43"/>
              <p:cNvSpPr/>
              <p:nvPr/>
            </p:nvSpPr>
            <p:spPr>
              <a:xfrm>
                <a:off x="3837356" y="425432"/>
                <a:ext cx="304911" cy="228143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417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2124" y="1631"/>
                      <a:pt x="1441" y="4171"/>
                    </a:cubicBezTo>
                    <a:cubicBezTo>
                      <a:pt x="2385" y="2850"/>
                      <a:pt x="3754" y="2600"/>
                      <a:pt x="4654" y="2600"/>
                    </a:cubicBezTo>
                    <a:cubicBezTo>
                      <a:pt x="5201" y="2600"/>
                      <a:pt x="5574" y="2692"/>
                      <a:pt x="5574" y="2692"/>
                    </a:cubicBezTo>
                    <a:cubicBezTo>
                      <a:pt x="5067" y="2403"/>
                      <a:pt x="4500" y="2260"/>
                      <a:pt x="3930" y="2260"/>
                    </a:cubicBezTo>
                    <a:cubicBezTo>
                      <a:pt x="3306" y="2260"/>
                      <a:pt x="2679" y="2431"/>
                      <a:pt x="2124" y="2768"/>
                    </a:cubicBezTo>
                    <a:cubicBezTo>
                      <a:pt x="1934" y="1517"/>
                      <a:pt x="1138" y="45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2" name="Google Shape;662;p4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68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Motivation</a:t>
            </a:r>
            <a:endParaRPr/>
          </a:p>
        </p:txBody>
      </p:sp>
      <p:sp>
        <p:nvSpPr>
          <p:cNvPr id="663" name="Google Shape;663;p43"/>
          <p:cNvSpPr txBox="1">
            <a:spLocks noGrp="1"/>
          </p:cNvSpPr>
          <p:nvPr>
            <p:ph type="body" idx="1"/>
          </p:nvPr>
        </p:nvSpPr>
        <p:spPr>
          <a:xfrm>
            <a:off x="713225" y="1245900"/>
            <a:ext cx="6713400" cy="22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☀"/>
            </a:pPr>
            <a:r>
              <a:rPr lang="en" sz="1600"/>
              <a:t>Miami’s urban vibrancy relies on accessible public spaces and landmarks.</a:t>
            </a:r>
            <a:endParaRPr sz="1600"/>
          </a:p>
          <a:p>
            <a:pPr marL="457200" lvl="0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☀"/>
            </a:pPr>
            <a:r>
              <a:rPr lang="en" sz="1600"/>
              <a:t>Inadequate trolley coverage may limit residents' and tourists' access.</a:t>
            </a:r>
            <a:endParaRPr sz="1600"/>
          </a:p>
          <a:p>
            <a:pPr marL="457200" lvl="0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☀"/>
            </a:pPr>
            <a:r>
              <a:rPr lang="en" sz="1600"/>
              <a:t>Service gaps at key landmarks impact urban equity and livability.</a:t>
            </a:r>
            <a:endParaRPr sz="1600"/>
          </a:p>
          <a:p>
            <a:pPr marL="457200" lvl="0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☀"/>
            </a:pPr>
            <a:r>
              <a:rPr lang="en" sz="1600"/>
              <a:t>This project identifies coverage gaps and prioritizes underserved neighborhoods for service improvements.</a:t>
            </a:r>
            <a:endParaRPr sz="1600"/>
          </a:p>
        </p:txBody>
      </p:sp>
      <p:sp>
        <p:nvSpPr>
          <p:cNvPr id="664" name="Google Shape;664;p43"/>
          <p:cNvSpPr/>
          <p:nvPr/>
        </p:nvSpPr>
        <p:spPr>
          <a:xfrm>
            <a:off x="-66000" y="4028450"/>
            <a:ext cx="9275834" cy="1567606"/>
          </a:xfrm>
          <a:custGeom>
            <a:avLst/>
            <a:gdLst/>
            <a:ahLst/>
            <a:cxnLst/>
            <a:rect l="l" t="t" r="r" b="b"/>
            <a:pathLst>
              <a:path w="63392" h="41061" extrusionOk="0">
                <a:moveTo>
                  <a:pt x="31696" y="0"/>
                </a:moveTo>
                <a:cubicBezTo>
                  <a:pt x="20019" y="0"/>
                  <a:pt x="9137" y="1479"/>
                  <a:pt x="0" y="3981"/>
                </a:cubicBezTo>
                <a:lnTo>
                  <a:pt x="0" y="41061"/>
                </a:lnTo>
                <a:lnTo>
                  <a:pt x="63392" y="41061"/>
                </a:lnTo>
                <a:lnTo>
                  <a:pt x="63392" y="3981"/>
                </a:lnTo>
                <a:cubicBezTo>
                  <a:pt x="54255" y="1479"/>
                  <a:pt x="43373" y="0"/>
                  <a:pt x="316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43"/>
          <p:cNvGrpSpPr/>
          <p:nvPr/>
        </p:nvGrpSpPr>
        <p:grpSpPr>
          <a:xfrm>
            <a:off x="-74175" y="3707982"/>
            <a:ext cx="9292436" cy="1435528"/>
            <a:chOff x="-74175" y="3707982"/>
            <a:chExt cx="9292436" cy="1435528"/>
          </a:xfrm>
        </p:grpSpPr>
        <p:grpSp>
          <p:nvGrpSpPr>
            <p:cNvPr id="666" name="Google Shape;666;p43"/>
            <p:cNvGrpSpPr/>
            <p:nvPr/>
          </p:nvGrpSpPr>
          <p:grpSpPr>
            <a:xfrm>
              <a:off x="881581" y="3956219"/>
              <a:ext cx="555553" cy="886453"/>
              <a:chOff x="4232725" y="4068350"/>
              <a:chExt cx="133675" cy="213300"/>
            </a:xfrm>
          </p:grpSpPr>
          <p:sp>
            <p:nvSpPr>
              <p:cNvPr id="667" name="Google Shape;667;p43"/>
              <p:cNvSpPr/>
              <p:nvPr/>
            </p:nvSpPr>
            <p:spPr>
              <a:xfrm>
                <a:off x="4248850" y="4133300"/>
                <a:ext cx="56875" cy="14835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5934" extrusionOk="0">
                    <a:moveTo>
                      <a:pt x="2047" y="0"/>
                    </a:moveTo>
                    <a:cubicBezTo>
                      <a:pt x="1991" y="0"/>
                      <a:pt x="1934" y="19"/>
                      <a:pt x="1896" y="57"/>
                    </a:cubicBezTo>
                    <a:cubicBezTo>
                      <a:pt x="38" y="1649"/>
                      <a:pt x="0" y="4834"/>
                      <a:pt x="38" y="5706"/>
                    </a:cubicBezTo>
                    <a:cubicBezTo>
                      <a:pt x="38" y="5820"/>
                      <a:pt x="152" y="5934"/>
                      <a:pt x="303" y="5934"/>
                    </a:cubicBezTo>
                    <a:lnTo>
                      <a:pt x="834" y="5934"/>
                    </a:lnTo>
                    <a:cubicBezTo>
                      <a:pt x="986" y="5934"/>
                      <a:pt x="1062" y="5782"/>
                      <a:pt x="1062" y="5668"/>
                    </a:cubicBezTo>
                    <a:cubicBezTo>
                      <a:pt x="493" y="1498"/>
                      <a:pt x="1744" y="777"/>
                      <a:pt x="2199" y="360"/>
                    </a:cubicBezTo>
                    <a:cubicBezTo>
                      <a:pt x="2275" y="284"/>
                      <a:pt x="2275" y="133"/>
                      <a:pt x="2199" y="57"/>
                    </a:cubicBezTo>
                    <a:cubicBezTo>
                      <a:pt x="2161" y="19"/>
                      <a:pt x="2104" y="0"/>
                      <a:pt x="2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43"/>
              <p:cNvSpPr/>
              <p:nvPr/>
            </p:nvSpPr>
            <p:spPr>
              <a:xfrm>
                <a:off x="4286750" y="4135650"/>
                <a:ext cx="464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38" extrusionOk="0">
                    <a:moveTo>
                      <a:pt x="607" y="1"/>
                    </a:moveTo>
                    <a:lnTo>
                      <a:pt x="607" y="1"/>
                    </a:lnTo>
                    <a:cubicBezTo>
                      <a:pt x="1" y="1025"/>
                      <a:pt x="1" y="2314"/>
                      <a:pt x="645" y="3337"/>
                    </a:cubicBezTo>
                    <a:cubicBezTo>
                      <a:pt x="645" y="3337"/>
                      <a:pt x="1858" y="2162"/>
                      <a:pt x="6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43"/>
              <p:cNvSpPr/>
              <p:nvPr/>
            </p:nvSpPr>
            <p:spPr>
              <a:xfrm>
                <a:off x="4233675" y="4123000"/>
                <a:ext cx="6827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65" extrusionOk="0">
                    <a:moveTo>
                      <a:pt x="1535" y="0"/>
                    </a:moveTo>
                    <a:cubicBezTo>
                      <a:pt x="1403" y="0"/>
                      <a:pt x="1269" y="17"/>
                      <a:pt x="1138" y="52"/>
                    </a:cubicBezTo>
                    <a:cubicBezTo>
                      <a:pt x="0" y="469"/>
                      <a:pt x="304" y="2365"/>
                      <a:pt x="304" y="2365"/>
                    </a:cubicBezTo>
                    <a:cubicBezTo>
                      <a:pt x="835" y="1493"/>
                      <a:pt x="1707" y="810"/>
                      <a:pt x="2730" y="507"/>
                    </a:cubicBezTo>
                    <a:cubicBezTo>
                      <a:pt x="2410" y="186"/>
                      <a:pt x="1977" y="0"/>
                      <a:pt x="15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3"/>
              <p:cNvSpPr/>
              <p:nvPr/>
            </p:nvSpPr>
            <p:spPr>
              <a:xfrm>
                <a:off x="4232725" y="4097175"/>
                <a:ext cx="71125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1540" extrusionOk="0">
                    <a:moveTo>
                      <a:pt x="1237" y="0"/>
                    </a:moveTo>
                    <a:cubicBezTo>
                      <a:pt x="423" y="0"/>
                      <a:pt x="1" y="592"/>
                      <a:pt x="1" y="592"/>
                    </a:cubicBezTo>
                    <a:cubicBezTo>
                      <a:pt x="160" y="568"/>
                      <a:pt x="319" y="557"/>
                      <a:pt x="478" y="557"/>
                    </a:cubicBezTo>
                    <a:cubicBezTo>
                      <a:pt x="1336" y="557"/>
                      <a:pt x="2160" y="900"/>
                      <a:pt x="2768" y="1540"/>
                    </a:cubicBezTo>
                    <a:cubicBezTo>
                      <a:pt x="2844" y="1047"/>
                      <a:pt x="2617" y="554"/>
                      <a:pt x="2200" y="251"/>
                    </a:cubicBezTo>
                    <a:cubicBezTo>
                      <a:pt x="1835" y="68"/>
                      <a:pt x="1513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3"/>
              <p:cNvSpPr/>
              <p:nvPr/>
            </p:nvSpPr>
            <p:spPr>
              <a:xfrm>
                <a:off x="4267800" y="4068350"/>
                <a:ext cx="625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5" y="759"/>
                      <a:pt x="1138" y="1707"/>
                      <a:pt x="1365" y="2693"/>
                    </a:cubicBezTo>
                    <a:cubicBezTo>
                      <a:pt x="1365" y="2693"/>
                      <a:pt x="2503" y="15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3"/>
              <p:cNvSpPr/>
              <p:nvPr/>
            </p:nvSpPr>
            <p:spPr>
              <a:xfrm>
                <a:off x="4301925" y="4121525"/>
                <a:ext cx="644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1628" extrusionOk="0">
                    <a:moveTo>
                      <a:pt x="1056" y="1"/>
                    </a:moveTo>
                    <a:cubicBezTo>
                      <a:pt x="640" y="1"/>
                      <a:pt x="226" y="199"/>
                      <a:pt x="0" y="566"/>
                    </a:cubicBezTo>
                    <a:cubicBezTo>
                      <a:pt x="948" y="566"/>
                      <a:pt x="1858" y="945"/>
                      <a:pt x="2503" y="1627"/>
                    </a:cubicBezTo>
                    <a:cubicBezTo>
                      <a:pt x="2503" y="1627"/>
                      <a:pt x="2578" y="338"/>
                      <a:pt x="1479" y="73"/>
                    </a:cubicBezTo>
                    <a:cubicBezTo>
                      <a:pt x="1343" y="24"/>
                      <a:pt x="1199" y="1"/>
                      <a:pt x="1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3"/>
              <p:cNvSpPr/>
              <p:nvPr/>
            </p:nvSpPr>
            <p:spPr>
              <a:xfrm>
                <a:off x="4301925" y="4135650"/>
                <a:ext cx="5310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21" y="759"/>
                      <a:pt x="1251" y="1707"/>
                      <a:pt x="1517" y="2693"/>
                    </a:cubicBezTo>
                    <a:cubicBezTo>
                      <a:pt x="2123" y="11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4" name="Google Shape;674;p43"/>
            <p:cNvGrpSpPr/>
            <p:nvPr/>
          </p:nvGrpSpPr>
          <p:grpSpPr>
            <a:xfrm>
              <a:off x="280153" y="3707982"/>
              <a:ext cx="711031" cy="1134521"/>
              <a:chOff x="4232725" y="4068350"/>
              <a:chExt cx="133675" cy="213300"/>
            </a:xfrm>
          </p:grpSpPr>
          <p:sp>
            <p:nvSpPr>
              <p:cNvPr id="675" name="Google Shape;675;p43"/>
              <p:cNvSpPr/>
              <p:nvPr/>
            </p:nvSpPr>
            <p:spPr>
              <a:xfrm>
                <a:off x="4248850" y="4133300"/>
                <a:ext cx="56875" cy="14835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5934" extrusionOk="0">
                    <a:moveTo>
                      <a:pt x="2047" y="0"/>
                    </a:moveTo>
                    <a:cubicBezTo>
                      <a:pt x="1991" y="0"/>
                      <a:pt x="1934" y="19"/>
                      <a:pt x="1896" y="57"/>
                    </a:cubicBezTo>
                    <a:cubicBezTo>
                      <a:pt x="38" y="1649"/>
                      <a:pt x="0" y="4834"/>
                      <a:pt x="38" y="5706"/>
                    </a:cubicBezTo>
                    <a:cubicBezTo>
                      <a:pt x="38" y="5820"/>
                      <a:pt x="152" y="5934"/>
                      <a:pt x="303" y="5934"/>
                    </a:cubicBezTo>
                    <a:lnTo>
                      <a:pt x="834" y="5934"/>
                    </a:lnTo>
                    <a:cubicBezTo>
                      <a:pt x="986" y="5934"/>
                      <a:pt x="1062" y="5782"/>
                      <a:pt x="1062" y="5668"/>
                    </a:cubicBezTo>
                    <a:cubicBezTo>
                      <a:pt x="493" y="1498"/>
                      <a:pt x="1744" y="777"/>
                      <a:pt x="2199" y="360"/>
                    </a:cubicBezTo>
                    <a:cubicBezTo>
                      <a:pt x="2275" y="284"/>
                      <a:pt x="2275" y="133"/>
                      <a:pt x="2199" y="57"/>
                    </a:cubicBezTo>
                    <a:cubicBezTo>
                      <a:pt x="2161" y="19"/>
                      <a:pt x="2104" y="0"/>
                      <a:pt x="2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43"/>
              <p:cNvSpPr/>
              <p:nvPr/>
            </p:nvSpPr>
            <p:spPr>
              <a:xfrm>
                <a:off x="4286750" y="4135650"/>
                <a:ext cx="46475" cy="834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38" extrusionOk="0">
                    <a:moveTo>
                      <a:pt x="607" y="1"/>
                    </a:moveTo>
                    <a:lnTo>
                      <a:pt x="607" y="1"/>
                    </a:lnTo>
                    <a:cubicBezTo>
                      <a:pt x="1" y="1025"/>
                      <a:pt x="1" y="2314"/>
                      <a:pt x="645" y="3337"/>
                    </a:cubicBezTo>
                    <a:cubicBezTo>
                      <a:pt x="645" y="3337"/>
                      <a:pt x="1858" y="2162"/>
                      <a:pt x="6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43"/>
              <p:cNvSpPr/>
              <p:nvPr/>
            </p:nvSpPr>
            <p:spPr>
              <a:xfrm>
                <a:off x="4233675" y="4123000"/>
                <a:ext cx="6827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65" extrusionOk="0">
                    <a:moveTo>
                      <a:pt x="1535" y="0"/>
                    </a:moveTo>
                    <a:cubicBezTo>
                      <a:pt x="1403" y="0"/>
                      <a:pt x="1269" y="17"/>
                      <a:pt x="1138" y="52"/>
                    </a:cubicBezTo>
                    <a:cubicBezTo>
                      <a:pt x="0" y="469"/>
                      <a:pt x="304" y="2365"/>
                      <a:pt x="304" y="2365"/>
                    </a:cubicBezTo>
                    <a:cubicBezTo>
                      <a:pt x="835" y="1493"/>
                      <a:pt x="1707" y="810"/>
                      <a:pt x="2730" y="507"/>
                    </a:cubicBezTo>
                    <a:cubicBezTo>
                      <a:pt x="2410" y="186"/>
                      <a:pt x="1977" y="0"/>
                      <a:pt x="15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43"/>
              <p:cNvSpPr/>
              <p:nvPr/>
            </p:nvSpPr>
            <p:spPr>
              <a:xfrm>
                <a:off x="4232725" y="4097175"/>
                <a:ext cx="71125" cy="3850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1540" extrusionOk="0">
                    <a:moveTo>
                      <a:pt x="1237" y="0"/>
                    </a:moveTo>
                    <a:cubicBezTo>
                      <a:pt x="423" y="0"/>
                      <a:pt x="1" y="592"/>
                      <a:pt x="1" y="592"/>
                    </a:cubicBezTo>
                    <a:cubicBezTo>
                      <a:pt x="160" y="568"/>
                      <a:pt x="319" y="557"/>
                      <a:pt x="478" y="557"/>
                    </a:cubicBezTo>
                    <a:cubicBezTo>
                      <a:pt x="1336" y="557"/>
                      <a:pt x="2160" y="900"/>
                      <a:pt x="2768" y="1540"/>
                    </a:cubicBezTo>
                    <a:cubicBezTo>
                      <a:pt x="2844" y="1047"/>
                      <a:pt x="2617" y="554"/>
                      <a:pt x="2200" y="251"/>
                    </a:cubicBezTo>
                    <a:cubicBezTo>
                      <a:pt x="1835" y="68"/>
                      <a:pt x="1513" y="0"/>
                      <a:pt x="12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43"/>
              <p:cNvSpPr/>
              <p:nvPr/>
            </p:nvSpPr>
            <p:spPr>
              <a:xfrm>
                <a:off x="4267800" y="4068350"/>
                <a:ext cx="625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45" y="759"/>
                      <a:pt x="1138" y="1707"/>
                      <a:pt x="1365" y="2693"/>
                    </a:cubicBezTo>
                    <a:cubicBezTo>
                      <a:pt x="1365" y="2693"/>
                      <a:pt x="2503" y="15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43"/>
              <p:cNvSpPr/>
              <p:nvPr/>
            </p:nvSpPr>
            <p:spPr>
              <a:xfrm>
                <a:off x="4301925" y="4121525"/>
                <a:ext cx="64475" cy="407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1628" extrusionOk="0">
                    <a:moveTo>
                      <a:pt x="1056" y="1"/>
                    </a:moveTo>
                    <a:cubicBezTo>
                      <a:pt x="640" y="1"/>
                      <a:pt x="226" y="199"/>
                      <a:pt x="0" y="566"/>
                    </a:cubicBezTo>
                    <a:cubicBezTo>
                      <a:pt x="948" y="566"/>
                      <a:pt x="1858" y="945"/>
                      <a:pt x="2503" y="1627"/>
                    </a:cubicBezTo>
                    <a:cubicBezTo>
                      <a:pt x="2503" y="1627"/>
                      <a:pt x="2578" y="338"/>
                      <a:pt x="1479" y="73"/>
                    </a:cubicBezTo>
                    <a:cubicBezTo>
                      <a:pt x="1343" y="24"/>
                      <a:pt x="1199" y="1"/>
                      <a:pt x="10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43"/>
              <p:cNvSpPr/>
              <p:nvPr/>
            </p:nvSpPr>
            <p:spPr>
              <a:xfrm>
                <a:off x="4301925" y="4135650"/>
                <a:ext cx="5310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6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21" y="759"/>
                      <a:pt x="1251" y="1707"/>
                      <a:pt x="1517" y="2693"/>
                    </a:cubicBezTo>
                    <a:cubicBezTo>
                      <a:pt x="2123" y="11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2" name="Google Shape;682;p43"/>
            <p:cNvSpPr/>
            <p:nvPr/>
          </p:nvSpPr>
          <p:spPr>
            <a:xfrm>
              <a:off x="-74175" y="4681800"/>
              <a:ext cx="9292436" cy="158647"/>
            </a:xfrm>
            <a:custGeom>
              <a:avLst/>
              <a:gdLst/>
              <a:ahLst/>
              <a:cxnLst/>
              <a:rect l="l" t="t" r="r" b="b"/>
              <a:pathLst>
                <a:path w="63355" h="5597" extrusionOk="0">
                  <a:moveTo>
                    <a:pt x="23626" y="0"/>
                  </a:moveTo>
                  <a:cubicBezTo>
                    <a:pt x="19701" y="0"/>
                    <a:pt x="14694" y="561"/>
                    <a:pt x="11450" y="1161"/>
                  </a:cubicBezTo>
                  <a:cubicBezTo>
                    <a:pt x="8114" y="1805"/>
                    <a:pt x="2616" y="1426"/>
                    <a:pt x="0" y="1653"/>
                  </a:cubicBezTo>
                  <a:lnTo>
                    <a:pt x="0" y="4535"/>
                  </a:lnTo>
                  <a:cubicBezTo>
                    <a:pt x="2579" y="4307"/>
                    <a:pt x="8038" y="3815"/>
                    <a:pt x="11375" y="3170"/>
                  </a:cubicBezTo>
                  <a:cubicBezTo>
                    <a:pt x="13548" y="2768"/>
                    <a:pt x="16531" y="2586"/>
                    <a:pt x="19451" y="2586"/>
                  </a:cubicBezTo>
                  <a:cubicBezTo>
                    <a:pt x="22591" y="2586"/>
                    <a:pt x="25658" y="2797"/>
                    <a:pt x="27564" y="3170"/>
                  </a:cubicBezTo>
                  <a:cubicBezTo>
                    <a:pt x="28564" y="3368"/>
                    <a:pt x="30061" y="3446"/>
                    <a:pt x="31837" y="3446"/>
                  </a:cubicBezTo>
                  <a:cubicBezTo>
                    <a:pt x="36524" y="3446"/>
                    <a:pt x="43148" y="2904"/>
                    <a:pt x="47658" y="2601"/>
                  </a:cubicBezTo>
                  <a:cubicBezTo>
                    <a:pt x="47985" y="2577"/>
                    <a:pt x="48317" y="2565"/>
                    <a:pt x="48654" y="2565"/>
                  </a:cubicBezTo>
                  <a:cubicBezTo>
                    <a:pt x="53481" y="2565"/>
                    <a:pt x="59279" y="4959"/>
                    <a:pt x="63354" y="5597"/>
                  </a:cubicBezTo>
                  <a:lnTo>
                    <a:pt x="63354" y="3701"/>
                  </a:lnTo>
                  <a:cubicBezTo>
                    <a:pt x="59335" y="3102"/>
                    <a:pt x="53546" y="1125"/>
                    <a:pt x="48730" y="1125"/>
                  </a:cubicBezTo>
                  <a:cubicBezTo>
                    <a:pt x="48367" y="1125"/>
                    <a:pt x="48009" y="1137"/>
                    <a:pt x="47658" y="1161"/>
                  </a:cubicBezTo>
                  <a:cubicBezTo>
                    <a:pt x="46217" y="1267"/>
                    <a:pt x="44554" y="1313"/>
                    <a:pt x="42804" y="1313"/>
                  </a:cubicBezTo>
                  <a:cubicBezTo>
                    <a:pt x="37048" y="1313"/>
                    <a:pt x="30355" y="812"/>
                    <a:pt x="27564" y="289"/>
                  </a:cubicBezTo>
                  <a:cubicBezTo>
                    <a:pt x="26530" y="86"/>
                    <a:pt x="25161" y="0"/>
                    <a:pt x="236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-74175" y="4754475"/>
              <a:ext cx="9292436" cy="389035"/>
            </a:xfrm>
            <a:custGeom>
              <a:avLst/>
              <a:gdLst/>
              <a:ahLst/>
              <a:cxnLst/>
              <a:rect l="l" t="t" r="r" b="b"/>
              <a:pathLst>
                <a:path w="63355" h="13725" extrusionOk="0">
                  <a:moveTo>
                    <a:pt x="48654" y="1"/>
                  </a:moveTo>
                  <a:cubicBezTo>
                    <a:pt x="48317" y="1"/>
                    <a:pt x="47985" y="13"/>
                    <a:pt x="47658" y="37"/>
                  </a:cubicBezTo>
                  <a:cubicBezTo>
                    <a:pt x="43148" y="340"/>
                    <a:pt x="36524" y="882"/>
                    <a:pt x="31837" y="882"/>
                  </a:cubicBezTo>
                  <a:cubicBezTo>
                    <a:pt x="30061" y="882"/>
                    <a:pt x="28564" y="804"/>
                    <a:pt x="27564" y="606"/>
                  </a:cubicBezTo>
                  <a:cubicBezTo>
                    <a:pt x="25658" y="233"/>
                    <a:pt x="22591" y="22"/>
                    <a:pt x="19451" y="22"/>
                  </a:cubicBezTo>
                  <a:cubicBezTo>
                    <a:pt x="16531" y="22"/>
                    <a:pt x="13548" y="204"/>
                    <a:pt x="11375" y="606"/>
                  </a:cubicBezTo>
                  <a:cubicBezTo>
                    <a:pt x="8000" y="1251"/>
                    <a:pt x="2579" y="1743"/>
                    <a:pt x="0" y="1971"/>
                  </a:cubicBezTo>
                  <a:lnTo>
                    <a:pt x="0" y="13724"/>
                  </a:lnTo>
                  <a:lnTo>
                    <a:pt x="63354" y="13724"/>
                  </a:lnTo>
                  <a:lnTo>
                    <a:pt x="63354" y="2995"/>
                  </a:lnTo>
                  <a:cubicBezTo>
                    <a:pt x="59279" y="2392"/>
                    <a:pt x="53481" y="1"/>
                    <a:pt x="48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43"/>
          <p:cNvGrpSpPr/>
          <p:nvPr/>
        </p:nvGrpSpPr>
        <p:grpSpPr>
          <a:xfrm>
            <a:off x="5095912" y="3687179"/>
            <a:ext cx="1179405" cy="863244"/>
            <a:chOff x="1834675" y="1617225"/>
            <a:chExt cx="261625" cy="191500"/>
          </a:xfrm>
        </p:grpSpPr>
        <p:sp>
          <p:nvSpPr>
            <p:cNvPr id="685" name="Google Shape;685;p43"/>
            <p:cNvSpPr/>
            <p:nvPr/>
          </p:nvSpPr>
          <p:spPr>
            <a:xfrm>
              <a:off x="1840375" y="1763200"/>
              <a:ext cx="250250" cy="45525"/>
            </a:xfrm>
            <a:custGeom>
              <a:avLst/>
              <a:gdLst/>
              <a:ahLst/>
              <a:cxnLst/>
              <a:rect l="l" t="t" r="r" b="b"/>
              <a:pathLst>
                <a:path w="10010" h="1821" extrusionOk="0">
                  <a:moveTo>
                    <a:pt x="152" y="0"/>
                  </a:moveTo>
                  <a:cubicBezTo>
                    <a:pt x="76" y="0"/>
                    <a:pt x="0" y="114"/>
                    <a:pt x="76" y="190"/>
                  </a:cubicBezTo>
                  <a:cubicBezTo>
                    <a:pt x="455" y="645"/>
                    <a:pt x="1555" y="1820"/>
                    <a:pt x="2313" y="1820"/>
                  </a:cubicBezTo>
                  <a:lnTo>
                    <a:pt x="7697" y="1820"/>
                  </a:lnTo>
                  <a:cubicBezTo>
                    <a:pt x="8493" y="1820"/>
                    <a:pt x="9554" y="645"/>
                    <a:pt x="9934" y="190"/>
                  </a:cubicBezTo>
                  <a:cubicBezTo>
                    <a:pt x="10009" y="114"/>
                    <a:pt x="9971" y="0"/>
                    <a:pt x="9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1981600" y="1633350"/>
              <a:ext cx="114700" cy="109975"/>
            </a:xfrm>
            <a:custGeom>
              <a:avLst/>
              <a:gdLst/>
              <a:ahLst/>
              <a:cxnLst/>
              <a:rect l="l" t="t" r="r" b="b"/>
              <a:pathLst>
                <a:path w="4588" h="4399" extrusionOk="0">
                  <a:moveTo>
                    <a:pt x="0" y="0"/>
                  </a:moveTo>
                  <a:lnTo>
                    <a:pt x="0" y="4398"/>
                  </a:lnTo>
                  <a:lnTo>
                    <a:pt x="4588" y="4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1834675" y="1617225"/>
              <a:ext cx="136525" cy="133675"/>
            </a:xfrm>
            <a:custGeom>
              <a:avLst/>
              <a:gdLst/>
              <a:ahLst/>
              <a:cxnLst/>
              <a:rect l="l" t="t" r="r" b="b"/>
              <a:pathLst>
                <a:path w="5461" h="5347" extrusionOk="0">
                  <a:moveTo>
                    <a:pt x="5460" y="1"/>
                  </a:moveTo>
                  <a:lnTo>
                    <a:pt x="1" y="5347"/>
                  </a:lnTo>
                  <a:lnTo>
                    <a:pt x="5460" y="5347"/>
                  </a:lnTo>
                  <a:lnTo>
                    <a:pt x="54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1974950" y="1623875"/>
              <a:ext cx="3825" cy="144075"/>
            </a:xfrm>
            <a:custGeom>
              <a:avLst/>
              <a:gdLst/>
              <a:ahLst/>
              <a:cxnLst/>
              <a:rect l="l" t="t" r="r" b="b"/>
              <a:pathLst>
                <a:path w="153" h="5763" extrusionOk="0">
                  <a:moveTo>
                    <a:pt x="1" y="0"/>
                  </a:moveTo>
                  <a:lnTo>
                    <a:pt x="1" y="5763"/>
                  </a:lnTo>
                  <a:lnTo>
                    <a:pt x="153" y="5763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43"/>
          <p:cNvGrpSpPr/>
          <p:nvPr/>
        </p:nvGrpSpPr>
        <p:grpSpPr>
          <a:xfrm>
            <a:off x="7426740" y="264936"/>
            <a:ext cx="1562619" cy="1296954"/>
            <a:chOff x="7426740" y="264936"/>
            <a:chExt cx="1562619" cy="1296954"/>
          </a:xfrm>
        </p:grpSpPr>
        <p:sp>
          <p:nvSpPr>
            <p:cNvPr id="690" name="Google Shape;690;p43"/>
            <p:cNvSpPr/>
            <p:nvPr/>
          </p:nvSpPr>
          <p:spPr>
            <a:xfrm flipH="1">
              <a:off x="7888689" y="264936"/>
              <a:ext cx="1100670" cy="1100670"/>
            </a:xfrm>
            <a:custGeom>
              <a:avLst/>
              <a:gdLst/>
              <a:ahLst/>
              <a:cxnLst/>
              <a:rect l="l" t="t" r="r" b="b"/>
              <a:pathLst>
                <a:path w="11451" h="11451" extrusionOk="0">
                  <a:moveTo>
                    <a:pt x="5726" y="1"/>
                  </a:moveTo>
                  <a:cubicBezTo>
                    <a:pt x="2579" y="1"/>
                    <a:pt x="1" y="2579"/>
                    <a:pt x="1" y="5726"/>
                  </a:cubicBezTo>
                  <a:cubicBezTo>
                    <a:pt x="1" y="8911"/>
                    <a:pt x="2579" y="11451"/>
                    <a:pt x="5726" y="11451"/>
                  </a:cubicBezTo>
                  <a:cubicBezTo>
                    <a:pt x="8873" y="11451"/>
                    <a:pt x="11451" y="8911"/>
                    <a:pt x="11451" y="5726"/>
                  </a:cubicBezTo>
                  <a:cubicBezTo>
                    <a:pt x="11451" y="2579"/>
                    <a:pt x="8873" y="1"/>
                    <a:pt x="57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1" name="Google Shape;691;p43"/>
            <p:cNvGrpSpPr/>
            <p:nvPr/>
          </p:nvGrpSpPr>
          <p:grpSpPr>
            <a:xfrm flipH="1">
              <a:off x="7426740" y="907038"/>
              <a:ext cx="1179407" cy="654852"/>
              <a:chOff x="1324175" y="-119937"/>
              <a:chExt cx="1179407" cy="654852"/>
            </a:xfrm>
          </p:grpSpPr>
          <p:sp>
            <p:nvSpPr>
              <p:cNvPr id="692" name="Google Shape;692;p43"/>
              <p:cNvSpPr/>
              <p:nvPr/>
            </p:nvSpPr>
            <p:spPr>
              <a:xfrm>
                <a:off x="1324175" y="-29575"/>
                <a:ext cx="1179407" cy="564490"/>
              </a:xfrm>
              <a:custGeom>
                <a:avLst/>
                <a:gdLst/>
                <a:ahLst/>
                <a:cxnLst/>
                <a:rect l="l" t="t" r="r" b="b"/>
                <a:pathLst>
                  <a:path w="16266" h="7785" extrusionOk="0">
                    <a:moveTo>
                      <a:pt x="6808" y="0"/>
                    </a:moveTo>
                    <a:cubicBezTo>
                      <a:pt x="5852" y="0"/>
                      <a:pt x="4891" y="665"/>
                      <a:pt x="4891" y="1893"/>
                    </a:cubicBezTo>
                    <a:cubicBezTo>
                      <a:pt x="4891" y="1931"/>
                      <a:pt x="4891" y="1931"/>
                      <a:pt x="4891" y="1968"/>
                    </a:cubicBezTo>
                    <a:cubicBezTo>
                      <a:pt x="4498" y="1564"/>
                      <a:pt x="4030" y="1390"/>
                      <a:pt x="3574" y="1390"/>
                    </a:cubicBezTo>
                    <a:cubicBezTo>
                      <a:pt x="2405" y="1390"/>
                      <a:pt x="1318" y="2538"/>
                      <a:pt x="1782" y="3902"/>
                    </a:cubicBezTo>
                    <a:cubicBezTo>
                      <a:pt x="758" y="3978"/>
                      <a:pt x="0" y="4812"/>
                      <a:pt x="0" y="5798"/>
                    </a:cubicBezTo>
                    <a:cubicBezTo>
                      <a:pt x="0" y="6821"/>
                      <a:pt x="834" y="7693"/>
                      <a:pt x="1896" y="7693"/>
                    </a:cubicBezTo>
                    <a:cubicBezTo>
                      <a:pt x="2199" y="7693"/>
                      <a:pt x="2464" y="7618"/>
                      <a:pt x="2730" y="7504"/>
                    </a:cubicBezTo>
                    <a:cubicBezTo>
                      <a:pt x="2995" y="7618"/>
                      <a:pt x="3261" y="7693"/>
                      <a:pt x="3564" y="7693"/>
                    </a:cubicBezTo>
                    <a:cubicBezTo>
                      <a:pt x="3905" y="7693"/>
                      <a:pt x="4209" y="7618"/>
                      <a:pt x="4512" y="7428"/>
                    </a:cubicBezTo>
                    <a:cubicBezTo>
                      <a:pt x="4816" y="7597"/>
                      <a:pt x="5150" y="7683"/>
                      <a:pt x="5481" y="7683"/>
                    </a:cubicBezTo>
                    <a:cubicBezTo>
                      <a:pt x="5892" y="7683"/>
                      <a:pt x="6299" y="7550"/>
                      <a:pt x="6635" y="7276"/>
                    </a:cubicBezTo>
                    <a:cubicBezTo>
                      <a:pt x="6971" y="7550"/>
                      <a:pt x="7378" y="7683"/>
                      <a:pt x="7789" y="7683"/>
                    </a:cubicBezTo>
                    <a:cubicBezTo>
                      <a:pt x="8120" y="7683"/>
                      <a:pt x="8454" y="7597"/>
                      <a:pt x="8758" y="7428"/>
                    </a:cubicBezTo>
                    <a:cubicBezTo>
                      <a:pt x="9045" y="7597"/>
                      <a:pt x="9370" y="7683"/>
                      <a:pt x="9696" y="7683"/>
                    </a:cubicBezTo>
                    <a:cubicBezTo>
                      <a:pt x="10101" y="7683"/>
                      <a:pt x="10507" y="7550"/>
                      <a:pt x="10843" y="7276"/>
                    </a:cubicBezTo>
                    <a:cubicBezTo>
                      <a:pt x="11180" y="7550"/>
                      <a:pt x="11586" y="7683"/>
                      <a:pt x="11998" y="7683"/>
                    </a:cubicBezTo>
                    <a:cubicBezTo>
                      <a:pt x="12328" y="7683"/>
                      <a:pt x="12663" y="7597"/>
                      <a:pt x="12967" y="7428"/>
                    </a:cubicBezTo>
                    <a:cubicBezTo>
                      <a:pt x="13299" y="7671"/>
                      <a:pt x="13680" y="7785"/>
                      <a:pt x="14055" y="7785"/>
                    </a:cubicBezTo>
                    <a:cubicBezTo>
                      <a:pt x="14791" y="7785"/>
                      <a:pt x="15509" y="7347"/>
                      <a:pt x="15810" y="6594"/>
                    </a:cubicBezTo>
                    <a:cubicBezTo>
                      <a:pt x="16265" y="5457"/>
                      <a:pt x="15545" y="4205"/>
                      <a:pt x="14332" y="4016"/>
                    </a:cubicBezTo>
                    <a:cubicBezTo>
                      <a:pt x="14369" y="3978"/>
                      <a:pt x="14369" y="3940"/>
                      <a:pt x="14332" y="3902"/>
                    </a:cubicBezTo>
                    <a:cubicBezTo>
                      <a:pt x="14332" y="2840"/>
                      <a:pt x="13497" y="2006"/>
                      <a:pt x="12436" y="2006"/>
                    </a:cubicBezTo>
                    <a:cubicBezTo>
                      <a:pt x="12095" y="2006"/>
                      <a:pt x="11715" y="2120"/>
                      <a:pt x="11412" y="2310"/>
                    </a:cubicBezTo>
                    <a:cubicBezTo>
                      <a:pt x="11109" y="1627"/>
                      <a:pt x="10426" y="1172"/>
                      <a:pt x="9706" y="1172"/>
                    </a:cubicBezTo>
                    <a:cubicBezTo>
                      <a:pt x="9327" y="1172"/>
                      <a:pt x="8948" y="1286"/>
                      <a:pt x="8644" y="1513"/>
                    </a:cubicBezTo>
                    <a:cubicBezTo>
                      <a:pt x="8435" y="484"/>
                      <a:pt x="7623" y="0"/>
                      <a:pt x="6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43"/>
              <p:cNvSpPr/>
              <p:nvPr/>
            </p:nvSpPr>
            <p:spPr>
              <a:xfrm>
                <a:off x="1812242" y="-119937"/>
                <a:ext cx="334161" cy="223919"/>
              </a:xfrm>
              <a:custGeom>
                <a:avLst/>
                <a:gdLst/>
                <a:ahLst/>
                <a:cxnLst/>
                <a:rect l="l" t="t" r="r" b="b"/>
                <a:pathLst>
                  <a:path w="3792" h="2541" extrusionOk="0">
                    <a:moveTo>
                      <a:pt x="3792" y="0"/>
                    </a:moveTo>
                    <a:lnTo>
                      <a:pt x="3792" y="0"/>
                    </a:lnTo>
                    <a:cubicBezTo>
                      <a:pt x="3033" y="228"/>
                      <a:pt x="2427" y="835"/>
                      <a:pt x="2237" y="1593"/>
                    </a:cubicBezTo>
                    <a:cubicBezTo>
                      <a:pt x="1831" y="1282"/>
                      <a:pt x="1335" y="1122"/>
                      <a:pt x="843" y="1122"/>
                    </a:cubicBezTo>
                    <a:cubicBezTo>
                      <a:pt x="554" y="1122"/>
                      <a:pt x="267" y="1177"/>
                      <a:pt x="0" y="1290"/>
                    </a:cubicBezTo>
                    <a:cubicBezTo>
                      <a:pt x="98" y="1279"/>
                      <a:pt x="195" y="1273"/>
                      <a:pt x="292" y="1273"/>
                    </a:cubicBezTo>
                    <a:cubicBezTo>
                      <a:pt x="1208" y="1273"/>
                      <a:pt x="2060" y="1752"/>
                      <a:pt x="2540" y="2541"/>
                    </a:cubicBezTo>
                    <a:cubicBezTo>
                      <a:pt x="2427" y="1517"/>
                      <a:pt x="2920" y="531"/>
                      <a:pt x="37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4"/>
          <p:cNvSpPr txBox="1">
            <a:spLocks noGrp="1"/>
          </p:cNvSpPr>
          <p:nvPr>
            <p:ph type="title"/>
          </p:nvPr>
        </p:nvSpPr>
        <p:spPr>
          <a:xfrm>
            <a:off x="713250" y="2924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699" name="Google Shape;699;p44"/>
          <p:cNvSpPr txBox="1">
            <a:spLocks noGrp="1"/>
          </p:cNvSpPr>
          <p:nvPr>
            <p:ph type="body" idx="1"/>
          </p:nvPr>
        </p:nvSpPr>
        <p:spPr>
          <a:xfrm>
            <a:off x="632050" y="1488991"/>
            <a:ext cx="3759000" cy="2165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☀"/>
            </a:pPr>
            <a:r>
              <a:rPr lang="en" dirty="0"/>
              <a:t>Miami Trolley Routes (GeoJSON)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☀"/>
            </a:pPr>
            <a:r>
              <a:rPr lang="en" dirty="0"/>
              <a:t>Landmarks (GeoJSON + CSV)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☀"/>
            </a:pPr>
            <a:r>
              <a:rPr lang="en" dirty="0"/>
              <a:t>Neighborhood Boundaries (GeoJSON)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☀"/>
            </a:pPr>
            <a:r>
              <a:rPr lang="en" dirty="0"/>
              <a:t>Miami-Dade Census Tract Population (Shapefile)</a:t>
            </a:r>
            <a:endParaRPr dirty="0"/>
          </a:p>
        </p:txBody>
      </p:sp>
      <p:pic>
        <p:nvPicPr>
          <p:cNvPr id="700" name="Google Shape;7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175" y="1016550"/>
            <a:ext cx="3933576" cy="31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45"/>
          <p:cNvGrpSpPr/>
          <p:nvPr/>
        </p:nvGrpSpPr>
        <p:grpSpPr>
          <a:xfrm>
            <a:off x="-53775" y="3978374"/>
            <a:ext cx="9211954" cy="1804356"/>
            <a:chOff x="-53775" y="3978374"/>
            <a:chExt cx="9211954" cy="1804356"/>
          </a:xfrm>
        </p:grpSpPr>
        <p:grpSp>
          <p:nvGrpSpPr>
            <p:cNvPr id="706" name="Google Shape;706;p45"/>
            <p:cNvGrpSpPr/>
            <p:nvPr/>
          </p:nvGrpSpPr>
          <p:grpSpPr>
            <a:xfrm>
              <a:off x="-53775" y="4025638"/>
              <a:ext cx="9211954" cy="1757092"/>
              <a:chOff x="-53775" y="4025638"/>
              <a:chExt cx="9211954" cy="1757092"/>
            </a:xfrm>
          </p:grpSpPr>
          <p:sp>
            <p:nvSpPr>
              <p:cNvPr id="707" name="Google Shape;707;p45"/>
              <p:cNvSpPr/>
              <p:nvPr/>
            </p:nvSpPr>
            <p:spPr>
              <a:xfrm>
                <a:off x="5516524" y="4025638"/>
                <a:ext cx="1638667" cy="1638609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11451" extrusionOk="0">
                    <a:moveTo>
                      <a:pt x="5726" y="1"/>
                    </a:moveTo>
                    <a:cubicBezTo>
                      <a:pt x="2579" y="1"/>
                      <a:pt x="1" y="2579"/>
                      <a:pt x="1" y="5726"/>
                    </a:cubicBezTo>
                    <a:cubicBezTo>
                      <a:pt x="1" y="8911"/>
                      <a:pt x="2579" y="11451"/>
                      <a:pt x="5726" y="11451"/>
                    </a:cubicBezTo>
                    <a:cubicBezTo>
                      <a:pt x="8873" y="11451"/>
                      <a:pt x="11451" y="8911"/>
                      <a:pt x="11451" y="5726"/>
                    </a:cubicBezTo>
                    <a:cubicBezTo>
                      <a:pt x="11451" y="2579"/>
                      <a:pt x="8873" y="1"/>
                      <a:pt x="57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5"/>
              <p:cNvSpPr/>
              <p:nvPr/>
            </p:nvSpPr>
            <p:spPr>
              <a:xfrm rot="10800000" flipH="1">
                <a:off x="-53775" y="4365514"/>
                <a:ext cx="9211954" cy="1258761"/>
              </a:xfrm>
              <a:custGeom>
                <a:avLst/>
                <a:gdLst/>
                <a:ahLst/>
                <a:cxnLst/>
                <a:rect l="l" t="t" r="r" b="b"/>
                <a:pathLst>
                  <a:path w="63393" h="13346" extrusionOk="0">
                    <a:moveTo>
                      <a:pt x="32303" y="0"/>
                    </a:moveTo>
                    <a:cubicBezTo>
                      <a:pt x="19678" y="0"/>
                      <a:pt x="8266" y="2351"/>
                      <a:pt x="1" y="6218"/>
                    </a:cubicBezTo>
                    <a:lnTo>
                      <a:pt x="1" y="12550"/>
                    </a:lnTo>
                    <a:cubicBezTo>
                      <a:pt x="3214" y="11867"/>
                      <a:pt x="6512" y="11526"/>
                      <a:pt x="9816" y="11526"/>
                    </a:cubicBezTo>
                    <a:cubicBezTo>
                      <a:pt x="10918" y="11526"/>
                      <a:pt x="12019" y="11564"/>
                      <a:pt x="13119" y="11640"/>
                    </a:cubicBezTo>
                    <a:cubicBezTo>
                      <a:pt x="19372" y="12108"/>
                      <a:pt x="25329" y="12576"/>
                      <a:pt x="29926" y="12576"/>
                    </a:cubicBezTo>
                    <a:cubicBezTo>
                      <a:pt x="30542" y="12576"/>
                      <a:pt x="31133" y="12568"/>
                      <a:pt x="31697" y="12550"/>
                    </a:cubicBezTo>
                    <a:cubicBezTo>
                      <a:pt x="35730" y="12454"/>
                      <a:pt x="41062" y="12006"/>
                      <a:pt x="45225" y="12006"/>
                    </a:cubicBezTo>
                    <a:cubicBezTo>
                      <a:pt x="45993" y="12006"/>
                      <a:pt x="46720" y="12022"/>
                      <a:pt x="47393" y="12057"/>
                    </a:cubicBezTo>
                    <a:cubicBezTo>
                      <a:pt x="51146" y="12284"/>
                      <a:pt x="58995" y="13194"/>
                      <a:pt x="63393" y="13346"/>
                    </a:cubicBezTo>
                    <a:lnTo>
                      <a:pt x="63393" y="5687"/>
                    </a:lnTo>
                    <a:cubicBezTo>
                      <a:pt x="55241" y="2161"/>
                      <a:pt x="44322" y="0"/>
                      <a:pt x="323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5"/>
              <p:cNvSpPr/>
              <p:nvPr/>
            </p:nvSpPr>
            <p:spPr>
              <a:xfrm>
                <a:off x="-53775" y="4495531"/>
                <a:ext cx="9211954" cy="698820"/>
              </a:xfrm>
              <a:custGeom>
                <a:avLst/>
                <a:gdLst/>
                <a:ahLst/>
                <a:cxnLst/>
                <a:rect l="l" t="t" r="r" b="b"/>
                <a:pathLst>
                  <a:path w="63393" h="4809" extrusionOk="0">
                    <a:moveTo>
                      <a:pt x="11264" y="1"/>
                    </a:moveTo>
                    <a:cubicBezTo>
                      <a:pt x="7442" y="1"/>
                      <a:pt x="3626" y="613"/>
                      <a:pt x="1" y="1768"/>
                    </a:cubicBezTo>
                    <a:lnTo>
                      <a:pt x="1" y="3209"/>
                    </a:lnTo>
                    <a:cubicBezTo>
                      <a:pt x="3291" y="2516"/>
                      <a:pt x="6626" y="2153"/>
                      <a:pt x="9971" y="2153"/>
                    </a:cubicBezTo>
                    <a:cubicBezTo>
                      <a:pt x="11020" y="2153"/>
                      <a:pt x="12069" y="2189"/>
                      <a:pt x="13119" y="2261"/>
                    </a:cubicBezTo>
                    <a:cubicBezTo>
                      <a:pt x="20006" y="2774"/>
                      <a:pt x="26716" y="4809"/>
                      <a:pt x="31471" y="4809"/>
                    </a:cubicBezTo>
                    <a:cubicBezTo>
                      <a:pt x="31637" y="4809"/>
                      <a:pt x="31801" y="4806"/>
                      <a:pt x="31962" y="4801"/>
                    </a:cubicBezTo>
                    <a:cubicBezTo>
                      <a:pt x="36472" y="4693"/>
                      <a:pt x="42459" y="2662"/>
                      <a:pt x="46752" y="2662"/>
                    </a:cubicBezTo>
                    <a:cubicBezTo>
                      <a:pt x="46970" y="2662"/>
                      <a:pt x="47184" y="2667"/>
                      <a:pt x="47393" y="2678"/>
                    </a:cubicBezTo>
                    <a:cubicBezTo>
                      <a:pt x="51146" y="2905"/>
                      <a:pt x="58995" y="3815"/>
                      <a:pt x="63393" y="3967"/>
                    </a:cubicBezTo>
                    <a:lnTo>
                      <a:pt x="63393" y="3171"/>
                    </a:lnTo>
                    <a:cubicBezTo>
                      <a:pt x="58995" y="3019"/>
                      <a:pt x="51601" y="1010"/>
                      <a:pt x="47886" y="820"/>
                    </a:cubicBezTo>
                    <a:cubicBezTo>
                      <a:pt x="47601" y="803"/>
                      <a:pt x="47305" y="795"/>
                      <a:pt x="46999" y="795"/>
                    </a:cubicBezTo>
                    <a:cubicBezTo>
                      <a:pt x="42615" y="795"/>
                      <a:pt x="36162" y="2460"/>
                      <a:pt x="31697" y="2602"/>
                    </a:cubicBezTo>
                    <a:cubicBezTo>
                      <a:pt x="31572" y="2605"/>
                      <a:pt x="31447" y="2607"/>
                      <a:pt x="31321" y="2607"/>
                    </a:cubicBezTo>
                    <a:cubicBezTo>
                      <a:pt x="26582" y="2607"/>
                      <a:pt x="20252" y="579"/>
                      <a:pt x="13346" y="62"/>
                    </a:cubicBezTo>
                    <a:cubicBezTo>
                      <a:pt x="12653" y="21"/>
                      <a:pt x="11958" y="1"/>
                      <a:pt x="112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5"/>
              <p:cNvSpPr/>
              <p:nvPr/>
            </p:nvSpPr>
            <p:spPr>
              <a:xfrm>
                <a:off x="-53775" y="4808247"/>
                <a:ext cx="9211954" cy="974482"/>
              </a:xfrm>
              <a:custGeom>
                <a:avLst/>
                <a:gdLst/>
                <a:ahLst/>
                <a:cxnLst/>
                <a:rect l="l" t="t" r="r" b="b"/>
                <a:pathLst>
                  <a:path w="63393" h="6706" extrusionOk="0">
                    <a:moveTo>
                      <a:pt x="9966" y="1"/>
                    </a:moveTo>
                    <a:cubicBezTo>
                      <a:pt x="6612" y="1"/>
                      <a:pt x="3263" y="364"/>
                      <a:pt x="1" y="1057"/>
                    </a:cubicBezTo>
                    <a:lnTo>
                      <a:pt x="1" y="6706"/>
                    </a:lnTo>
                    <a:lnTo>
                      <a:pt x="63393" y="6706"/>
                    </a:lnTo>
                    <a:lnTo>
                      <a:pt x="63393" y="1815"/>
                    </a:lnTo>
                    <a:cubicBezTo>
                      <a:pt x="58995" y="1663"/>
                      <a:pt x="51146" y="753"/>
                      <a:pt x="47393" y="526"/>
                    </a:cubicBezTo>
                    <a:cubicBezTo>
                      <a:pt x="46723" y="491"/>
                      <a:pt x="45999" y="476"/>
                      <a:pt x="45236" y="476"/>
                    </a:cubicBezTo>
                    <a:cubicBezTo>
                      <a:pt x="41071" y="476"/>
                      <a:pt x="35734" y="929"/>
                      <a:pt x="31697" y="1057"/>
                    </a:cubicBezTo>
                    <a:cubicBezTo>
                      <a:pt x="31255" y="1067"/>
                      <a:pt x="30796" y="1072"/>
                      <a:pt x="30322" y="1072"/>
                    </a:cubicBezTo>
                    <a:cubicBezTo>
                      <a:pt x="25675" y="1072"/>
                      <a:pt x="19553" y="591"/>
                      <a:pt x="13119" y="109"/>
                    </a:cubicBezTo>
                    <a:cubicBezTo>
                      <a:pt x="12069" y="37"/>
                      <a:pt x="11018" y="1"/>
                      <a:pt x="99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1" name="Google Shape;711;p45"/>
            <p:cNvSpPr/>
            <p:nvPr/>
          </p:nvSpPr>
          <p:spPr>
            <a:xfrm flipH="1">
              <a:off x="6647384" y="3978374"/>
              <a:ext cx="812771" cy="389016"/>
            </a:xfrm>
            <a:custGeom>
              <a:avLst/>
              <a:gdLst/>
              <a:ahLst/>
              <a:cxnLst/>
              <a:rect l="l" t="t" r="r" b="b"/>
              <a:pathLst>
                <a:path w="16266" h="7785" extrusionOk="0">
                  <a:moveTo>
                    <a:pt x="6808" y="0"/>
                  </a:moveTo>
                  <a:cubicBezTo>
                    <a:pt x="5852" y="0"/>
                    <a:pt x="4891" y="665"/>
                    <a:pt x="4891" y="1893"/>
                  </a:cubicBezTo>
                  <a:cubicBezTo>
                    <a:pt x="4891" y="1931"/>
                    <a:pt x="4891" y="1931"/>
                    <a:pt x="4891" y="1968"/>
                  </a:cubicBezTo>
                  <a:cubicBezTo>
                    <a:pt x="4498" y="1564"/>
                    <a:pt x="4030" y="1390"/>
                    <a:pt x="3574" y="1390"/>
                  </a:cubicBezTo>
                  <a:cubicBezTo>
                    <a:pt x="2405" y="1390"/>
                    <a:pt x="1318" y="2538"/>
                    <a:pt x="1782" y="3902"/>
                  </a:cubicBezTo>
                  <a:cubicBezTo>
                    <a:pt x="758" y="3978"/>
                    <a:pt x="0" y="4812"/>
                    <a:pt x="0" y="5798"/>
                  </a:cubicBezTo>
                  <a:cubicBezTo>
                    <a:pt x="0" y="6821"/>
                    <a:pt x="834" y="7693"/>
                    <a:pt x="1896" y="7693"/>
                  </a:cubicBezTo>
                  <a:cubicBezTo>
                    <a:pt x="2199" y="7693"/>
                    <a:pt x="2464" y="7618"/>
                    <a:pt x="2730" y="7504"/>
                  </a:cubicBezTo>
                  <a:cubicBezTo>
                    <a:pt x="2995" y="7618"/>
                    <a:pt x="3261" y="7693"/>
                    <a:pt x="3564" y="7693"/>
                  </a:cubicBezTo>
                  <a:cubicBezTo>
                    <a:pt x="3905" y="7693"/>
                    <a:pt x="4209" y="7618"/>
                    <a:pt x="4512" y="7428"/>
                  </a:cubicBezTo>
                  <a:cubicBezTo>
                    <a:pt x="4816" y="7597"/>
                    <a:pt x="5150" y="7683"/>
                    <a:pt x="5481" y="7683"/>
                  </a:cubicBezTo>
                  <a:cubicBezTo>
                    <a:pt x="5892" y="7683"/>
                    <a:pt x="6299" y="7550"/>
                    <a:pt x="6635" y="7276"/>
                  </a:cubicBezTo>
                  <a:cubicBezTo>
                    <a:pt x="6971" y="7550"/>
                    <a:pt x="7378" y="7683"/>
                    <a:pt x="7789" y="7683"/>
                  </a:cubicBezTo>
                  <a:cubicBezTo>
                    <a:pt x="8120" y="7683"/>
                    <a:pt x="8454" y="7597"/>
                    <a:pt x="8758" y="7428"/>
                  </a:cubicBezTo>
                  <a:cubicBezTo>
                    <a:pt x="9045" y="7597"/>
                    <a:pt x="9370" y="7683"/>
                    <a:pt x="9696" y="7683"/>
                  </a:cubicBezTo>
                  <a:cubicBezTo>
                    <a:pt x="10101" y="7683"/>
                    <a:pt x="10507" y="7550"/>
                    <a:pt x="10843" y="7276"/>
                  </a:cubicBezTo>
                  <a:cubicBezTo>
                    <a:pt x="11180" y="7550"/>
                    <a:pt x="11586" y="7683"/>
                    <a:pt x="11998" y="7683"/>
                  </a:cubicBezTo>
                  <a:cubicBezTo>
                    <a:pt x="12328" y="7683"/>
                    <a:pt x="12663" y="7597"/>
                    <a:pt x="12967" y="7428"/>
                  </a:cubicBezTo>
                  <a:cubicBezTo>
                    <a:pt x="13299" y="7671"/>
                    <a:pt x="13680" y="7785"/>
                    <a:pt x="14055" y="7785"/>
                  </a:cubicBezTo>
                  <a:cubicBezTo>
                    <a:pt x="14791" y="7785"/>
                    <a:pt x="15509" y="7347"/>
                    <a:pt x="15810" y="6594"/>
                  </a:cubicBezTo>
                  <a:cubicBezTo>
                    <a:pt x="16265" y="5457"/>
                    <a:pt x="15545" y="4205"/>
                    <a:pt x="14332" y="4016"/>
                  </a:cubicBezTo>
                  <a:cubicBezTo>
                    <a:pt x="14369" y="3978"/>
                    <a:pt x="14369" y="3940"/>
                    <a:pt x="14332" y="3902"/>
                  </a:cubicBezTo>
                  <a:cubicBezTo>
                    <a:pt x="14332" y="2840"/>
                    <a:pt x="13497" y="2006"/>
                    <a:pt x="12436" y="2006"/>
                  </a:cubicBezTo>
                  <a:cubicBezTo>
                    <a:pt x="12095" y="2006"/>
                    <a:pt x="11715" y="2120"/>
                    <a:pt x="11412" y="2310"/>
                  </a:cubicBezTo>
                  <a:cubicBezTo>
                    <a:pt x="11109" y="1627"/>
                    <a:pt x="10426" y="1172"/>
                    <a:pt x="9706" y="1172"/>
                  </a:cubicBezTo>
                  <a:cubicBezTo>
                    <a:pt x="9327" y="1172"/>
                    <a:pt x="8948" y="1286"/>
                    <a:pt x="8644" y="1513"/>
                  </a:cubicBezTo>
                  <a:cubicBezTo>
                    <a:pt x="8435" y="484"/>
                    <a:pt x="7623" y="0"/>
                    <a:pt x="6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2" name="Google Shape;7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09" y="142904"/>
            <a:ext cx="7476782" cy="4857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oogle Shape;717;p46"/>
          <p:cNvGrpSpPr/>
          <p:nvPr/>
        </p:nvGrpSpPr>
        <p:grpSpPr>
          <a:xfrm>
            <a:off x="-53775" y="3978374"/>
            <a:ext cx="9211954" cy="1804356"/>
            <a:chOff x="-53775" y="3978374"/>
            <a:chExt cx="9211954" cy="1804356"/>
          </a:xfrm>
        </p:grpSpPr>
        <p:grpSp>
          <p:nvGrpSpPr>
            <p:cNvPr id="718" name="Google Shape;718;p46"/>
            <p:cNvGrpSpPr/>
            <p:nvPr/>
          </p:nvGrpSpPr>
          <p:grpSpPr>
            <a:xfrm>
              <a:off x="-53775" y="4025638"/>
              <a:ext cx="9211954" cy="1757092"/>
              <a:chOff x="-53775" y="4025638"/>
              <a:chExt cx="9211954" cy="1757092"/>
            </a:xfrm>
          </p:grpSpPr>
          <p:sp>
            <p:nvSpPr>
              <p:cNvPr id="719" name="Google Shape;719;p46"/>
              <p:cNvSpPr/>
              <p:nvPr/>
            </p:nvSpPr>
            <p:spPr>
              <a:xfrm>
                <a:off x="5516524" y="4025638"/>
                <a:ext cx="1638667" cy="1638609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11451" extrusionOk="0">
                    <a:moveTo>
                      <a:pt x="5726" y="1"/>
                    </a:moveTo>
                    <a:cubicBezTo>
                      <a:pt x="2579" y="1"/>
                      <a:pt x="1" y="2579"/>
                      <a:pt x="1" y="5726"/>
                    </a:cubicBezTo>
                    <a:cubicBezTo>
                      <a:pt x="1" y="8911"/>
                      <a:pt x="2579" y="11451"/>
                      <a:pt x="5726" y="11451"/>
                    </a:cubicBezTo>
                    <a:cubicBezTo>
                      <a:pt x="8873" y="11451"/>
                      <a:pt x="11451" y="8911"/>
                      <a:pt x="11451" y="5726"/>
                    </a:cubicBezTo>
                    <a:cubicBezTo>
                      <a:pt x="11451" y="2579"/>
                      <a:pt x="8873" y="1"/>
                      <a:pt x="57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46"/>
              <p:cNvSpPr/>
              <p:nvPr/>
            </p:nvSpPr>
            <p:spPr>
              <a:xfrm rot="10800000" flipH="1">
                <a:off x="-53775" y="4365514"/>
                <a:ext cx="9211954" cy="1258761"/>
              </a:xfrm>
              <a:custGeom>
                <a:avLst/>
                <a:gdLst/>
                <a:ahLst/>
                <a:cxnLst/>
                <a:rect l="l" t="t" r="r" b="b"/>
                <a:pathLst>
                  <a:path w="63393" h="13346" extrusionOk="0">
                    <a:moveTo>
                      <a:pt x="32303" y="0"/>
                    </a:moveTo>
                    <a:cubicBezTo>
                      <a:pt x="19678" y="0"/>
                      <a:pt x="8266" y="2351"/>
                      <a:pt x="1" y="6218"/>
                    </a:cubicBezTo>
                    <a:lnTo>
                      <a:pt x="1" y="12550"/>
                    </a:lnTo>
                    <a:cubicBezTo>
                      <a:pt x="3214" y="11867"/>
                      <a:pt x="6512" y="11526"/>
                      <a:pt x="9816" y="11526"/>
                    </a:cubicBezTo>
                    <a:cubicBezTo>
                      <a:pt x="10918" y="11526"/>
                      <a:pt x="12019" y="11564"/>
                      <a:pt x="13119" y="11640"/>
                    </a:cubicBezTo>
                    <a:cubicBezTo>
                      <a:pt x="19372" y="12108"/>
                      <a:pt x="25329" y="12576"/>
                      <a:pt x="29926" y="12576"/>
                    </a:cubicBezTo>
                    <a:cubicBezTo>
                      <a:pt x="30542" y="12576"/>
                      <a:pt x="31133" y="12568"/>
                      <a:pt x="31697" y="12550"/>
                    </a:cubicBezTo>
                    <a:cubicBezTo>
                      <a:pt x="35730" y="12454"/>
                      <a:pt x="41062" y="12006"/>
                      <a:pt x="45225" y="12006"/>
                    </a:cubicBezTo>
                    <a:cubicBezTo>
                      <a:pt x="45993" y="12006"/>
                      <a:pt x="46720" y="12022"/>
                      <a:pt x="47393" y="12057"/>
                    </a:cubicBezTo>
                    <a:cubicBezTo>
                      <a:pt x="51146" y="12284"/>
                      <a:pt x="58995" y="13194"/>
                      <a:pt x="63393" y="13346"/>
                    </a:cubicBezTo>
                    <a:lnTo>
                      <a:pt x="63393" y="5687"/>
                    </a:lnTo>
                    <a:cubicBezTo>
                      <a:pt x="55241" y="2161"/>
                      <a:pt x="44322" y="0"/>
                      <a:pt x="323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46"/>
              <p:cNvSpPr/>
              <p:nvPr/>
            </p:nvSpPr>
            <p:spPr>
              <a:xfrm>
                <a:off x="-53775" y="4495531"/>
                <a:ext cx="9211954" cy="698820"/>
              </a:xfrm>
              <a:custGeom>
                <a:avLst/>
                <a:gdLst/>
                <a:ahLst/>
                <a:cxnLst/>
                <a:rect l="l" t="t" r="r" b="b"/>
                <a:pathLst>
                  <a:path w="63393" h="4809" extrusionOk="0">
                    <a:moveTo>
                      <a:pt x="11264" y="1"/>
                    </a:moveTo>
                    <a:cubicBezTo>
                      <a:pt x="7442" y="1"/>
                      <a:pt x="3626" y="613"/>
                      <a:pt x="1" y="1768"/>
                    </a:cubicBezTo>
                    <a:lnTo>
                      <a:pt x="1" y="3209"/>
                    </a:lnTo>
                    <a:cubicBezTo>
                      <a:pt x="3291" y="2516"/>
                      <a:pt x="6626" y="2153"/>
                      <a:pt x="9971" y="2153"/>
                    </a:cubicBezTo>
                    <a:cubicBezTo>
                      <a:pt x="11020" y="2153"/>
                      <a:pt x="12069" y="2189"/>
                      <a:pt x="13119" y="2261"/>
                    </a:cubicBezTo>
                    <a:cubicBezTo>
                      <a:pt x="20006" y="2774"/>
                      <a:pt x="26716" y="4809"/>
                      <a:pt x="31471" y="4809"/>
                    </a:cubicBezTo>
                    <a:cubicBezTo>
                      <a:pt x="31637" y="4809"/>
                      <a:pt x="31801" y="4806"/>
                      <a:pt x="31962" y="4801"/>
                    </a:cubicBezTo>
                    <a:cubicBezTo>
                      <a:pt x="36472" y="4693"/>
                      <a:pt x="42459" y="2662"/>
                      <a:pt x="46752" y="2662"/>
                    </a:cubicBezTo>
                    <a:cubicBezTo>
                      <a:pt x="46970" y="2662"/>
                      <a:pt x="47184" y="2667"/>
                      <a:pt x="47393" y="2678"/>
                    </a:cubicBezTo>
                    <a:cubicBezTo>
                      <a:pt x="51146" y="2905"/>
                      <a:pt x="58995" y="3815"/>
                      <a:pt x="63393" y="3967"/>
                    </a:cubicBezTo>
                    <a:lnTo>
                      <a:pt x="63393" y="3171"/>
                    </a:lnTo>
                    <a:cubicBezTo>
                      <a:pt x="58995" y="3019"/>
                      <a:pt x="51601" y="1010"/>
                      <a:pt x="47886" y="820"/>
                    </a:cubicBezTo>
                    <a:cubicBezTo>
                      <a:pt x="47601" y="803"/>
                      <a:pt x="47305" y="795"/>
                      <a:pt x="46999" y="795"/>
                    </a:cubicBezTo>
                    <a:cubicBezTo>
                      <a:pt x="42615" y="795"/>
                      <a:pt x="36162" y="2460"/>
                      <a:pt x="31697" y="2602"/>
                    </a:cubicBezTo>
                    <a:cubicBezTo>
                      <a:pt x="31572" y="2605"/>
                      <a:pt x="31447" y="2607"/>
                      <a:pt x="31321" y="2607"/>
                    </a:cubicBezTo>
                    <a:cubicBezTo>
                      <a:pt x="26582" y="2607"/>
                      <a:pt x="20252" y="579"/>
                      <a:pt x="13346" y="62"/>
                    </a:cubicBezTo>
                    <a:cubicBezTo>
                      <a:pt x="12653" y="21"/>
                      <a:pt x="11958" y="1"/>
                      <a:pt x="112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46"/>
              <p:cNvSpPr/>
              <p:nvPr/>
            </p:nvSpPr>
            <p:spPr>
              <a:xfrm>
                <a:off x="-53775" y="4808247"/>
                <a:ext cx="9211954" cy="974482"/>
              </a:xfrm>
              <a:custGeom>
                <a:avLst/>
                <a:gdLst/>
                <a:ahLst/>
                <a:cxnLst/>
                <a:rect l="l" t="t" r="r" b="b"/>
                <a:pathLst>
                  <a:path w="63393" h="6706" extrusionOk="0">
                    <a:moveTo>
                      <a:pt x="9966" y="1"/>
                    </a:moveTo>
                    <a:cubicBezTo>
                      <a:pt x="6612" y="1"/>
                      <a:pt x="3263" y="364"/>
                      <a:pt x="1" y="1057"/>
                    </a:cubicBezTo>
                    <a:lnTo>
                      <a:pt x="1" y="6706"/>
                    </a:lnTo>
                    <a:lnTo>
                      <a:pt x="63393" y="6706"/>
                    </a:lnTo>
                    <a:lnTo>
                      <a:pt x="63393" y="1815"/>
                    </a:lnTo>
                    <a:cubicBezTo>
                      <a:pt x="58995" y="1663"/>
                      <a:pt x="51146" y="753"/>
                      <a:pt x="47393" y="526"/>
                    </a:cubicBezTo>
                    <a:cubicBezTo>
                      <a:pt x="46723" y="491"/>
                      <a:pt x="45999" y="476"/>
                      <a:pt x="45236" y="476"/>
                    </a:cubicBezTo>
                    <a:cubicBezTo>
                      <a:pt x="41071" y="476"/>
                      <a:pt x="35734" y="929"/>
                      <a:pt x="31697" y="1057"/>
                    </a:cubicBezTo>
                    <a:cubicBezTo>
                      <a:pt x="31255" y="1067"/>
                      <a:pt x="30796" y="1072"/>
                      <a:pt x="30322" y="1072"/>
                    </a:cubicBezTo>
                    <a:cubicBezTo>
                      <a:pt x="25675" y="1072"/>
                      <a:pt x="19553" y="591"/>
                      <a:pt x="13119" y="109"/>
                    </a:cubicBezTo>
                    <a:cubicBezTo>
                      <a:pt x="12069" y="37"/>
                      <a:pt x="11018" y="1"/>
                      <a:pt x="99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3" name="Google Shape;723;p46"/>
            <p:cNvSpPr/>
            <p:nvPr/>
          </p:nvSpPr>
          <p:spPr>
            <a:xfrm flipH="1">
              <a:off x="6647384" y="3978374"/>
              <a:ext cx="812771" cy="389016"/>
            </a:xfrm>
            <a:custGeom>
              <a:avLst/>
              <a:gdLst/>
              <a:ahLst/>
              <a:cxnLst/>
              <a:rect l="l" t="t" r="r" b="b"/>
              <a:pathLst>
                <a:path w="16266" h="7785" extrusionOk="0">
                  <a:moveTo>
                    <a:pt x="6808" y="0"/>
                  </a:moveTo>
                  <a:cubicBezTo>
                    <a:pt x="5852" y="0"/>
                    <a:pt x="4891" y="665"/>
                    <a:pt x="4891" y="1893"/>
                  </a:cubicBezTo>
                  <a:cubicBezTo>
                    <a:pt x="4891" y="1931"/>
                    <a:pt x="4891" y="1931"/>
                    <a:pt x="4891" y="1968"/>
                  </a:cubicBezTo>
                  <a:cubicBezTo>
                    <a:pt x="4498" y="1564"/>
                    <a:pt x="4030" y="1390"/>
                    <a:pt x="3574" y="1390"/>
                  </a:cubicBezTo>
                  <a:cubicBezTo>
                    <a:pt x="2405" y="1390"/>
                    <a:pt x="1318" y="2538"/>
                    <a:pt x="1782" y="3902"/>
                  </a:cubicBezTo>
                  <a:cubicBezTo>
                    <a:pt x="758" y="3978"/>
                    <a:pt x="0" y="4812"/>
                    <a:pt x="0" y="5798"/>
                  </a:cubicBezTo>
                  <a:cubicBezTo>
                    <a:pt x="0" y="6821"/>
                    <a:pt x="834" y="7693"/>
                    <a:pt x="1896" y="7693"/>
                  </a:cubicBezTo>
                  <a:cubicBezTo>
                    <a:pt x="2199" y="7693"/>
                    <a:pt x="2464" y="7618"/>
                    <a:pt x="2730" y="7504"/>
                  </a:cubicBezTo>
                  <a:cubicBezTo>
                    <a:pt x="2995" y="7618"/>
                    <a:pt x="3261" y="7693"/>
                    <a:pt x="3564" y="7693"/>
                  </a:cubicBezTo>
                  <a:cubicBezTo>
                    <a:pt x="3905" y="7693"/>
                    <a:pt x="4209" y="7618"/>
                    <a:pt x="4512" y="7428"/>
                  </a:cubicBezTo>
                  <a:cubicBezTo>
                    <a:pt x="4816" y="7597"/>
                    <a:pt x="5150" y="7683"/>
                    <a:pt x="5481" y="7683"/>
                  </a:cubicBezTo>
                  <a:cubicBezTo>
                    <a:pt x="5892" y="7683"/>
                    <a:pt x="6299" y="7550"/>
                    <a:pt x="6635" y="7276"/>
                  </a:cubicBezTo>
                  <a:cubicBezTo>
                    <a:pt x="6971" y="7550"/>
                    <a:pt x="7378" y="7683"/>
                    <a:pt x="7789" y="7683"/>
                  </a:cubicBezTo>
                  <a:cubicBezTo>
                    <a:pt x="8120" y="7683"/>
                    <a:pt x="8454" y="7597"/>
                    <a:pt x="8758" y="7428"/>
                  </a:cubicBezTo>
                  <a:cubicBezTo>
                    <a:pt x="9045" y="7597"/>
                    <a:pt x="9370" y="7683"/>
                    <a:pt x="9696" y="7683"/>
                  </a:cubicBezTo>
                  <a:cubicBezTo>
                    <a:pt x="10101" y="7683"/>
                    <a:pt x="10507" y="7550"/>
                    <a:pt x="10843" y="7276"/>
                  </a:cubicBezTo>
                  <a:cubicBezTo>
                    <a:pt x="11180" y="7550"/>
                    <a:pt x="11586" y="7683"/>
                    <a:pt x="11998" y="7683"/>
                  </a:cubicBezTo>
                  <a:cubicBezTo>
                    <a:pt x="12328" y="7683"/>
                    <a:pt x="12663" y="7597"/>
                    <a:pt x="12967" y="7428"/>
                  </a:cubicBezTo>
                  <a:cubicBezTo>
                    <a:pt x="13299" y="7671"/>
                    <a:pt x="13680" y="7785"/>
                    <a:pt x="14055" y="7785"/>
                  </a:cubicBezTo>
                  <a:cubicBezTo>
                    <a:pt x="14791" y="7785"/>
                    <a:pt x="15509" y="7347"/>
                    <a:pt x="15810" y="6594"/>
                  </a:cubicBezTo>
                  <a:cubicBezTo>
                    <a:pt x="16265" y="5457"/>
                    <a:pt x="15545" y="4205"/>
                    <a:pt x="14332" y="4016"/>
                  </a:cubicBezTo>
                  <a:cubicBezTo>
                    <a:pt x="14369" y="3978"/>
                    <a:pt x="14369" y="3940"/>
                    <a:pt x="14332" y="3902"/>
                  </a:cubicBezTo>
                  <a:cubicBezTo>
                    <a:pt x="14332" y="2840"/>
                    <a:pt x="13497" y="2006"/>
                    <a:pt x="12436" y="2006"/>
                  </a:cubicBezTo>
                  <a:cubicBezTo>
                    <a:pt x="12095" y="2006"/>
                    <a:pt x="11715" y="2120"/>
                    <a:pt x="11412" y="2310"/>
                  </a:cubicBezTo>
                  <a:cubicBezTo>
                    <a:pt x="11109" y="1627"/>
                    <a:pt x="10426" y="1172"/>
                    <a:pt x="9706" y="1172"/>
                  </a:cubicBezTo>
                  <a:cubicBezTo>
                    <a:pt x="9327" y="1172"/>
                    <a:pt x="8948" y="1286"/>
                    <a:pt x="8644" y="1513"/>
                  </a:cubicBezTo>
                  <a:cubicBezTo>
                    <a:pt x="8435" y="484"/>
                    <a:pt x="7623" y="0"/>
                    <a:pt x="6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4" name="Google Shape;7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250" y="212525"/>
            <a:ext cx="5753901" cy="47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Workflow</a:t>
            </a:r>
            <a:endParaRPr/>
          </a:p>
        </p:txBody>
      </p:sp>
      <p:sp>
        <p:nvSpPr>
          <p:cNvPr id="730" name="Google Shape;730;p47"/>
          <p:cNvSpPr txBox="1"/>
          <p:nvPr/>
        </p:nvSpPr>
        <p:spPr>
          <a:xfrm>
            <a:off x="1199828" y="1410400"/>
            <a:ext cx="26685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Accessibility Coverage Analysis</a:t>
            </a:r>
            <a:endParaRPr sz="18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31" name="Google Shape;731;p47"/>
          <p:cNvSpPr txBox="1"/>
          <p:nvPr/>
        </p:nvSpPr>
        <p:spPr>
          <a:xfrm>
            <a:off x="4843375" y="1559100"/>
            <a:ext cx="3308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Service Gap Clustering (DBSCAN)</a:t>
            </a:r>
            <a:endParaRPr sz="18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32" name="Google Shape;732;p47"/>
          <p:cNvSpPr txBox="1"/>
          <p:nvPr/>
        </p:nvSpPr>
        <p:spPr>
          <a:xfrm>
            <a:off x="226609" y="2874000"/>
            <a:ext cx="26685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Neighborhood-Based Reporting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33" name="Google Shape;733;p47"/>
          <p:cNvSpPr txBox="1"/>
          <p:nvPr/>
        </p:nvSpPr>
        <p:spPr>
          <a:xfrm>
            <a:off x="3267425" y="2874100"/>
            <a:ext cx="26091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Population-weighted Prioritization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734" name="Google Shape;734;p47"/>
          <p:cNvCxnSpPr>
            <a:stCxn id="730" idx="3"/>
          </p:cNvCxnSpPr>
          <p:nvPr/>
        </p:nvCxnSpPr>
        <p:spPr>
          <a:xfrm rot="10800000" flipH="1">
            <a:off x="3868328" y="1623700"/>
            <a:ext cx="1166100" cy="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5" name="Google Shape;735;p47"/>
          <p:cNvCxnSpPr>
            <a:stCxn id="731" idx="2"/>
            <a:endCxn id="732" idx="0"/>
          </p:cNvCxnSpPr>
          <p:nvPr/>
        </p:nvCxnSpPr>
        <p:spPr>
          <a:xfrm rot="5400000">
            <a:off x="3586042" y="-37683"/>
            <a:ext cx="886500" cy="493686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6" name="Google Shape;736;p47"/>
          <p:cNvCxnSpPr>
            <a:stCxn id="732" idx="3"/>
            <a:endCxn id="733" idx="1"/>
          </p:cNvCxnSpPr>
          <p:nvPr/>
        </p:nvCxnSpPr>
        <p:spPr>
          <a:xfrm>
            <a:off x="2895109" y="3088200"/>
            <a:ext cx="372316" cy="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7" name="Google Shape;737;p47"/>
          <p:cNvGrpSpPr/>
          <p:nvPr/>
        </p:nvGrpSpPr>
        <p:grpSpPr>
          <a:xfrm>
            <a:off x="7865666" y="539493"/>
            <a:ext cx="1130209" cy="1019613"/>
            <a:chOff x="333398" y="1096902"/>
            <a:chExt cx="1405732" cy="1268175"/>
          </a:xfrm>
        </p:grpSpPr>
        <p:sp>
          <p:nvSpPr>
            <p:cNvPr id="738" name="Google Shape;738;p47"/>
            <p:cNvSpPr/>
            <p:nvPr/>
          </p:nvSpPr>
          <p:spPr>
            <a:xfrm>
              <a:off x="333398" y="1096902"/>
              <a:ext cx="1032508" cy="1032479"/>
            </a:xfrm>
            <a:custGeom>
              <a:avLst/>
              <a:gdLst/>
              <a:ahLst/>
              <a:cxnLst/>
              <a:rect l="l" t="t" r="r" b="b"/>
              <a:pathLst>
                <a:path w="11451" h="11451" extrusionOk="0">
                  <a:moveTo>
                    <a:pt x="5726" y="1"/>
                  </a:moveTo>
                  <a:cubicBezTo>
                    <a:pt x="2579" y="1"/>
                    <a:pt x="1" y="2579"/>
                    <a:pt x="1" y="5726"/>
                  </a:cubicBezTo>
                  <a:cubicBezTo>
                    <a:pt x="1" y="8911"/>
                    <a:pt x="2579" y="11451"/>
                    <a:pt x="5726" y="11451"/>
                  </a:cubicBezTo>
                  <a:cubicBezTo>
                    <a:pt x="8873" y="11451"/>
                    <a:pt x="11451" y="8911"/>
                    <a:pt x="11451" y="5726"/>
                  </a:cubicBezTo>
                  <a:cubicBezTo>
                    <a:pt x="11451" y="2579"/>
                    <a:pt x="8873" y="1"/>
                    <a:pt x="57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432551" y="1740976"/>
              <a:ext cx="1306580" cy="624101"/>
            </a:xfrm>
            <a:custGeom>
              <a:avLst/>
              <a:gdLst/>
              <a:ahLst/>
              <a:cxnLst/>
              <a:rect l="l" t="t" r="r" b="b"/>
              <a:pathLst>
                <a:path w="13384" h="6393" extrusionOk="0">
                  <a:moveTo>
                    <a:pt x="7786" y="0"/>
                  </a:moveTo>
                  <a:cubicBezTo>
                    <a:pt x="7118" y="0"/>
                    <a:pt x="6449" y="396"/>
                    <a:pt x="6256" y="1236"/>
                  </a:cubicBezTo>
                  <a:cubicBezTo>
                    <a:pt x="6029" y="1047"/>
                    <a:pt x="5725" y="971"/>
                    <a:pt x="5422" y="971"/>
                  </a:cubicBezTo>
                  <a:cubicBezTo>
                    <a:pt x="4815" y="971"/>
                    <a:pt x="4247" y="1312"/>
                    <a:pt x="3981" y="1881"/>
                  </a:cubicBezTo>
                  <a:cubicBezTo>
                    <a:pt x="3784" y="1749"/>
                    <a:pt x="3529" y="1646"/>
                    <a:pt x="3267" y="1646"/>
                  </a:cubicBezTo>
                  <a:cubicBezTo>
                    <a:pt x="3227" y="1646"/>
                    <a:pt x="3187" y="1648"/>
                    <a:pt x="3147" y="1653"/>
                  </a:cubicBezTo>
                  <a:cubicBezTo>
                    <a:pt x="2275" y="1653"/>
                    <a:pt x="1593" y="2336"/>
                    <a:pt x="1593" y="3208"/>
                  </a:cubicBezTo>
                  <a:cubicBezTo>
                    <a:pt x="1593" y="3208"/>
                    <a:pt x="1593" y="3246"/>
                    <a:pt x="1593" y="3283"/>
                  </a:cubicBezTo>
                  <a:cubicBezTo>
                    <a:pt x="569" y="3435"/>
                    <a:pt x="0" y="4497"/>
                    <a:pt x="379" y="5407"/>
                  </a:cubicBezTo>
                  <a:cubicBezTo>
                    <a:pt x="629" y="6031"/>
                    <a:pt x="1209" y="6393"/>
                    <a:pt x="1813" y="6393"/>
                  </a:cubicBezTo>
                  <a:cubicBezTo>
                    <a:pt x="2126" y="6393"/>
                    <a:pt x="2446" y="6296"/>
                    <a:pt x="2730" y="6089"/>
                  </a:cubicBezTo>
                  <a:cubicBezTo>
                    <a:pt x="2961" y="6237"/>
                    <a:pt x="3220" y="6307"/>
                    <a:pt x="3484" y="6307"/>
                  </a:cubicBezTo>
                  <a:cubicBezTo>
                    <a:pt x="3826" y="6307"/>
                    <a:pt x="4174" y="6190"/>
                    <a:pt x="4474" y="5975"/>
                  </a:cubicBezTo>
                  <a:cubicBezTo>
                    <a:pt x="4753" y="6190"/>
                    <a:pt x="5092" y="6307"/>
                    <a:pt x="5430" y="6307"/>
                  </a:cubicBezTo>
                  <a:cubicBezTo>
                    <a:pt x="5690" y="6307"/>
                    <a:pt x="5949" y="6237"/>
                    <a:pt x="6180" y="6089"/>
                  </a:cubicBezTo>
                  <a:cubicBezTo>
                    <a:pt x="6428" y="6237"/>
                    <a:pt x="6696" y="6307"/>
                    <a:pt x="6962" y="6307"/>
                  </a:cubicBezTo>
                  <a:cubicBezTo>
                    <a:pt x="7307" y="6307"/>
                    <a:pt x="7646" y="6190"/>
                    <a:pt x="7924" y="5975"/>
                  </a:cubicBezTo>
                  <a:cubicBezTo>
                    <a:pt x="8203" y="6190"/>
                    <a:pt x="8554" y="6307"/>
                    <a:pt x="8903" y="6307"/>
                  </a:cubicBezTo>
                  <a:cubicBezTo>
                    <a:pt x="9171" y="6307"/>
                    <a:pt x="9438" y="6237"/>
                    <a:pt x="9668" y="6089"/>
                  </a:cubicBezTo>
                  <a:cubicBezTo>
                    <a:pt x="9896" y="6241"/>
                    <a:pt x="10161" y="6317"/>
                    <a:pt x="10465" y="6317"/>
                  </a:cubicBezTo>
                  <a:cubicBezTo>
                    <a:pt x="10692" y="6317"/>
                    <a:pt x="10920" y="6241"/>
                    <a:pt x="11147" y="6165"/>
                  </a:cubicBezTo>
                  <a:cubicBezTo>
                    <a:pt x="11337" y="6241"/>
                    <a:pt x="11602" y="6317"/>
                    <a:pt x="11829" y="6317"/>
                  </a:cubicBezTo>
                  <a:cubicBezTo>
                    <a:pt x="12701" y="6317"/>
                    <a:pt x="13384" y="5596"/>
                    <a:pt x="13384" y="4762"/>
                  </a:cubicBezTo>
                  <a:cubicBezTo>
                    <a:pt x="13384" y="3928"/>
                    <a:pt x="12739" y="3246"/>
                    <a:pt x="11943" y="3208"/>
                  </a:cubicBezTo>
                  <a:cubicBezTo>
                    <a:pt x="12298" y="2088"/>
                    <a:pt x="11394" y="1145"/>
                    <a:pt x="10435" y="1145"/>
                  </a:cubicBezTo>
                  <a:cubicBezTo>
                    <a:pt x="10063" y="1145"/>
                    <a:pt x="9683" y="1287"/>
                    <a:pt x="9365" y="1615"/>
                  </a:cubicBezTo>
                  <a:cubicBezTo>
                    <a:pt x="9365" y="1577"/>
                    <a:pt x="9365" y="1577"/>
                    <a:pt x="9365" y="1539"/>
                  </a:cubicBezTo>
                  <a:cubicBezTo>
                    <a:pt x="9345" y="539"/>
                    <a:pt x="8566" y="0"/>
                    <a:pt x="7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47"/>
          <p:cNvSpPr/>
          <p:nvPr/>
        </p:nvSpPr>
        <p:spPr>
          <a:xfrm rot="1818899">
            <a:off x="8192381" y="781881"/>
            <a:ext cx="400026" cy="268058"/>
          </a:xfrm>
          <a:custGeom>
            <a:avLst/>
            <a:gdLst/>
            <a:ahLst/>
            <a:cxnLst/>
            <a:rect l="l" t="t" r="r" b="b"/>
            <a:pathLst>
              <a:path w="3792" h="2541" extrusionOk="0">
                <a:moveTo>
                  <a:pt x="3792" y="0"/>
                </a:moveTo>
                <a:lnTo>
                  <a:pt x="3792" y="0"/>
                </a:lnTo>
                <a:cubicBezTo>
                  <a:pt x="3033" y="228"/>
                  <a:pt x="2427" y="835"/>
                  <a:pt x="2237" y="1593"/>
                </a:cubicBezTo>
                <a:cubicBezTo>
                  <a:pt x="1831" y="1282"/>
                  <a:pt x="1335" y="1122"/>
                  <a:pt x="843" y="1122"/>
                </a:cubicBezTo>
                <a:cubicBezTo>
                  <a:pt x="554" y="1122"/>
                  <a:pt x="267" y="1177"/>
                  <a:pt x="0" y="1290"/>
                </a:cubicBezTo>
                <a:cubicBezTo>
                  <a:pt x="98" y="1279"/>
                  <a:pt x="195" y="1273"/>
                  <a:pt x="292" y="1273"/>
                </a:cubicBezTo>
                <a:cubicBezTo>
                  <a:pt x="1208" y="1273"/>
                  <a:pt x="2060" y="1752"/>
                  <a:pt x="2540" y="2541"/>
                </a:cubicBezTo>
                <a:cubicBezTo>
                  <a:pt x="2427" y="1517"/>
                  <a:pt x="2920" y="531"/>
                  <a:pt x="379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1" name="Google Shape;741;p47"/>
          <p:cNvGrpSpPr/>
          <p:nvPr/>
        </p:nvGrpSpPr>
        <p:grpSpPr>
          <a:xfrm>
            <a:off x="226609" y="539501"/>
            <a:ext cx="973218" cy="464819"/>
            <a:chOff x="226609" y="635826"/>
            <a:chExt cx="973218" cy="464819"/>
          </a:xfrm>
        </p:grpSpPr>
        <p:sp>
          <p:nvSpPr>
            <p:cNvPr id="742" name="Google Shape;742;p47"/>
            <p:cNvSpPr/>
            <p:nvPr/>
          </p:nvSpPr>
          <p:spPr>
            <a:xfrm>
              <a:off x="226609" y="635826"/>
              <a:ext cx="973218" cy="464819"/>
            </a:xfrm>
            <a:custGeom>
              <a:avLst/>
              <a:gdLst/>
              <a:ahLst/>
              <a:cxnLst/>
              <a:rect l="l" t="t" r="r" b="b"/>
              <a:pathLst>
                <a:path w="13384" h="6393" extrusionOk="0">
                  <a:moveTo>
                    <a:pt x="7786" y="0"/>
                  </a:moveTo>
                  <a:cubicBezTo>
                    <a:pt x="7118" y="0"/>
                    <a:pt x="6449" y="396"/>
                    <a:pt x="6256" y="1236"/>
                  </a:cubicBezTo>
                  <a:cubicBezTo>
                    <a:pt x="6029" y="1047"/>
                    <a:pt x="5725" y="971"/>
                    <a:pt x="5422" y="971"/>
                  </a:cubicBezTo>
                  <a:cubicBezTo>
                    <a:pt x="4815" y="971"/>
                    <a:pt x="4247" y="1312"/>
                    <a:pt x="3981" y="1881"/>
                  </a:cubicBezTo>
                  <a:cubicBezTo>
                    <a:pt x="3784" y="1749"/>
                    <a:pt x="3529" y="1646"/>
                    <a:pt x="3267" y="1646"/>
                  </a:cubicBezTo>
                  <a:cubicBezTo>
                    <a:pt x="3227" y="1646"/>
                    <a:pt x="3187" y="1648"/>
                    <a:pt x="3147" y="1653"/>
                  </a:cubicBezTo>
                  <a:cubicBezTo>
                    <a:pt x="2275" y="1653"/>
                    <a:pt x="1593" y="2336"/>
                    <a:pt x="1593" y="3208"/>
                  </a:cubicBezTo>
                  <a:cubicBezTo>
                    <a:pt x="1593" y="3208"/>
                    <a:pt x="1593" y="3246"/>
                    <a:pt x="1593" y="3283"/>
                  </a:cubicBezTo>
                  <a:cubicBezTo>
                    <a:pt x="569" y="3435"/>
                    <a:pt x="0" y="4497"/>
                    <a:pt x="379" y="5407"/>
                  </a:cubicBezTo>
                  <a:cubicBezTo>
                    <a:pt x="629" y="6031"/>
                    <a:pt x="1209" y="6393"/>
                    <a:pt x="1813" y="6393"/>
                  </a:cubicBezTo>
                  <a:cubicBezTo>
                    <a:pt x="2126" y="6393"/>
                    <a:pt x="2446" y="6296"/>
                    <a:pt x="2730" y="6089"/>
                  </a:cubicBezTo>
                  <a:cubicBezTo>
                    <a:pt x="2961" y="6237"/>
                    <a:pt x="3220" y="6307"/>
                    <a:pt x="3484" y="6307"/>
                  </a:cubicBezTo>
                  <a:cubicBezTo>
                    <a:pt x="3826" y="6307"/>
                    <a:pt x="4174" y="6190"/>
                    <a:pt x="4474" y="5975"/>
                  </a:cubicBezTo>
                  <a:cubicBezTo>
                    <a:pt x="4753" y="6190"/>
                    <a:pt x="5092" y="6307"/>
                    <a:pt x="5430" y="6307"/>
                  </a:cubicBezTo>
                  <a:cubicBezTo>
                    <a:pt x="5690" y="6307"/>
                    <a:pt x="5949" y="6237"/>
                    <a:pt x="6180" y="6089"/>
                  </a:cubicBezTo>
                  <a:cubicBezTo>
                    <a:pt x="6428" y="6237"/>
                    <a:pt x="6696" y="6307"/>
                    <a:pt x="6962" y="6307"/>
                  </a:cubicBezTo>
                  <a:cubicBezTo>
                    <a:pt x="7307" y="6307"/>
                    <a:pt x="7646" y="6190"/>
                    <a:pt x="7924" y="5975"/>
                  </a:cubicBezTo>
                  <a:cubicBezTo>
                    <a:pt x="8203" y="6190"/>
                    <a:pt x="8554" y="6307"/>
                    <a:pt x="8903" y="6307"/>
                  </a:cubicBezTo>
                  <a:cubicBezTo>
                    <a:pt x="9171" y="6307"/>
                    <a:pt x="9438" y="6237"/>
                    <a:pt x="9668" y="6089"/>
                  </a:cubicBezTo>
                  <a:cubicBezTo>
                    <a:pt x="9896" y="6241"/>
                    <a:pt x="10161" y="6317"/>
                    <a:pt x="10465" y="6317"/>
                  </a:cubicBezTo>
                  <a:cubicBezTo>
                    <a:pt x="10692" y="6317"/>
                    <a:pt x="10920" y="6241"/>
                    <a:pt x="11147" y="6165"/>
                  </a:cubicBezTo>
                  <a:cubicBezTo>
                    <a:pt x="11337" y="6241"/>
                    <a:pt x="11602" y="6317"/>
                    <a:pt x="11829" y="6317"/>
                  </a:cubicBezTo>
                  <a:cubicBezTo>
                    <a:pt x="12701" y="6317"/>
                    <a:pt x="13384" y="5596"/>
                    <a:pt x="13384" y="4762"/>
                  </a:cubicBezTo>
                  <a:cubicBezTo>
                    <a:pt x="13384" y="3928"/>
                    <a:pt x="12739" y="3246"/>
                    <a:pt x="11943" y="3208"/>
                  </a:cubicBezTo>
                  <a:cubicBezTo>
                    <a:pt x="12298" y="2088"/>
                    <a:pt x="11394" y="1145"/>
                    <a:pt x="10435" y="1145"/>
                  </a:cubicBezTo>
                  <a:cubicBezTo>
                    <a:pt x="10063" y="1145"/>
                    <a:pt x="9683" y="1287"/>
                    <a:pt x="9365" y="1615"/>
                  </a:cubicBezTo>
                  <a:cubicBezTo>
                    <a:pt x="9365" y="1577"/>
                    <a:pt x="9365" y="1577"/>
                    <a:pt x="9365" y="1539"/>
                  </a:cubicBezTo>
                  <a:cubicBezTo>
                    <a:pt x="9345" y="539"/>
                    <a:pt x="8566" y="0"/>
                    <a:pt x="7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788874" y="635842"/>
              <a:ext cx="252443" cy="169161"/>
            </a:xfrm>
            <a:custGeom>
              <a:avLst/>
              <a:gdLst/>
              <a:ahLst/>
              <a:cxnLst/>
              <a:rect l="l" t="t" r="r" b="b"/>
              <a:pathLst>
                <a:path w="3792" h="2541" extrusionOk="0">
                  <a:moveTo>
                    <a:pt x="3792" y="0"/>
                  </a:moveTo>
                  <a:lnTo>
                    <a:pt x="3792" y="0"/>
                  </a:lnTo>
                  <a:cubicBezTo>
                    <a:pt x="3033" y="228"/>
                    <a:pt x="2427" y="835"/>
                    <a:pt x="2237" y="1593"/>
                  </a:cubicBezTo>
                  <a:cubicBezTo>
                    <a:pt x="1831" y="1282"/>
                    <a:pt x="1335" y="1122"/>
                    <a:pt x="843" y="1122"/>
                  </a:cubicBezTo>
                  <a:cubicBezTo>
                    <a:pt x="554" y="1122"/>
                    <a:pt x="267" y="1177"/>
                    <a:pt x="0" y="1290"/>
                  </a:cubicBezTo>
                  <a:cubicBezTo>
                    <a:pt x="98" y="1279"/>
                    <a:pt x="195" y="1273"/>
                    <a:pt x="292" y="1273"/>
                  </a:cubicBezTo>
                  <a:cubicBezTo>
                    <a:pt x="1208" y="1273"/>
                    <a:pt x="2060" y="1752"/>
                    <a:pt x="2540" y="2541"/>
                  </a:cubicBezTo>
                  <a:cubicBezTo>
                    <a:pt x="2427" y="1517"/>
                    <a:pt x="2920" y="531"/>
                    <a:pt x="3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Google Shape;736;p47">
            <a:extLst>
              <a:ext uri="{FF2B5EF4-FFF2-40B4-BE49-F238E27FC236}">
                <a16:creationId xmlns:a16="http://schemas.microsoft.com/office/drawing/2014/main" id="{2B16803B-DE5A-F6EF-C799-75C7831F9337}"/>
              </a:ext>
            </a:extLst>
          </p:cNvPr>
          <p:cNvCxnSpPr/>
          <p:nvPr/>
        </p:nvCxnSpPr>
        <p:spPr>
          <a:xfrm>
            <a:off x="5814809" y="3088050"/>
            <a:ext cx="372316" cy="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733;p47">
            <a:extLst>
              <a:ext uri="{FF2B5EF4-FFF2-40B4-BE49-F238E27FC236}">
                <a16:creationId xmlns:a16="http://schemas.microsoft.com/office/drawing/2014/main" id="{1D0ED1BD-2225-590A-5569-A649B4AD4604}"/>
              </a:ext>
            </a:extLst>
          </p:cNvPr>
          <p:cNvSpPr txBox="1"/>
          <p:nvPr/>
        </p:nvSpPr>
        <p:spPr>
          <a:xfrm>
            <a:off x="6086703" y="2873850"/>
            <a:ext cx="26091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altLang="zh-CN" sz="1800" b="1" dirty="0">
                <a:solidFill>
                  <a:schemeClr val="dk1"/>
                </a:solidFill>
                <a:latin typeface="Livvic"/>
              </a:rPr>
              <a:t>Coverage Prediction via Random Forest</a:t>
            </a:r>
            <a:endParaRPr lang="en" sz="1800" b="1" dirty="0">
              <a:solidFill>
                <a:schemeClr val="dk1"/>
              </a:solidFill>
              <a:latin typeface="Livvic"/>
              <a:sym typeface="Livv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8"/>
          <p:cNvSpPr txBox="1">
            <a:spLocks noGrp="1"/>
          </p:cNvSpPr>
          <p:nvPr>
            <p:ph type="title"/>
          </p:nvPr>
        </p:nvSpPr>
        <p:spPr>
          <a:xfrm>
            <a:off x="713250" y="2924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 Coverage Analysis</a:t>
            </a:r>
            <a:endParaRPr/>
          </a:p>
        </p:txBody>
      </p:sp>
      <p:sp>
        <p:nvSpPr>
          <p:cNvPr id="749" name="Google Shape;749;p48"/>
          <p:cNvSpPr txBox="1">
            <a:spLocks noGrp="1"/>
          </p:cNvSpPr>
          <p:nvPr>
            <p:ph type="body" idx="1"/>
          </p:nvPr>
        </p:nvSpPr>
        <p:spPr>
          <a:xfrm>
            <a:off x="599350" y="1540200"/>
            <a:ext cx="3759000" cy="20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☀"/>
            </a:pPr>
            <a:r>
              <a:rPr lang="en"/>
              <a:t>300m buffer created around trolley routes.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☀"/>
            </a:pPr>
            <a:r>
              <a:rPr lang="en"/>
              <a:t>Landmarks classified as Covered or Uncovered.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☀"/>
            </a:pPr>
            <a:r>
              <a:rPr lang="en"/>
              <a:t>Focus on critical landmarks: Parks, Tourist Attractions.</a:t>
            </a:r>
            <a:endParaRPr/>
          </a:p>
        </p:txBody>
      </p:sp>
      <p:pic>
        <p:nvPicPr>
          <p:cNvPr id="750" name="Google Shape;7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350" y="1017575"/>
            <a:ext cx="4633249" cy="35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9"/>
          <p:cNvSpPr txBox="1">
            <a:spLocks noGrp="1"/>
          </p:cNvSpPr>
          <p:nvPr>
            <p:ph type="title"/>
          </p:nvPr>
        </p:nvSpPr>
        <p:spPr>
          <a:xfrm>
            <a:off x="713250" y="2924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Gap Clustering</a:t>
            </a:r>
            <a:endParaRPr/>
          </a:p>
        </p:txBody>
      </p:sp>
      <p:sp>
        <p:nvSpPr>
          <p:cNvPr id="756" name="Google Shape;756;p49"/>
          <p:cNvSpPr txBox="1">
            <a:spLocks noGrp="1"/>
          </p:cNvSpPr>
          <p:nvPr>
            <p:ph type="body" idx="1"/>
          </p:nvPr>
        </p:nvSpPr>
        <p:spPr>
          <a:xfrm>
            <a:off x="599350" y="1540200"/>
            <a:ext cx="3759000" cy="20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☀"/>
            </a:pPr>
            <a:r>
              <a:rPr lang="en"/>
              <a:t>DBSCAN clustering applied to uncovered landmarks.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☀"/>
            </a:pPr>
            <a:r>
              <a:rPr lang="en"/>
              <a:t>Clusters represent potential service gap hotspots.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☀"/>
            </a:pPr>
            <a:r>
              <a:rPr lang="en"/>
              <a:t>Centroids suggested as future service hubs.</a:t>
            </a:r>
            <a:endParaRPr/>
          </a:p>
        </p:txBody>
      </p:sp>
      <p:pic>
        <p:nvPicPr>
          <p:cNvPr id="757" name="Google Shape;7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250" y="1017575"/>
            <a:ext cx="4560726" cy="355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0"/>
          <p:cNvSpPr txBox="1">
            <a:spLocks noGrp="1"/>
          </p:cNvSpPr>
          <p:nvPr>
            <p:ph type="title"/>
          </p:nvPr>
        </p:nvSpPr>
        <p:spPr>
          <a:xfrm>
            <a:off x="713250" y="2924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Neighborhood-Based Reporting</a:t>
            </a:r>
            <a:endParaRPr/>
          </a:p>
        </p:txBody>
      </p:sp>
      <p:sp>
        <p:nvSpPr>
          <p:cNvPr id="763" name="Google Shape;763;p50"/>
          <p:cNvSpPr txBox="1">
            <a:spLocks noGrp="1"/>
          </p:cNvSpPr>
          <p:nvPr>
            <p:ph type="body" idx="1"/>
          </p:nvPr>
        </p:nvSpPr>
        <p:spPr>
          <a:xfrm>
            <a:off x="599350" y="1540200"/>
            <a:ext cx="3759000" cy="20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☀"/>
            </a:pPr>
            <a:r>
              <a:rPr lang="en"/>
              <a:t>Spatial join with Miami neighborhoods.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☀"/>
            </a:pPr>
            <a:r>
              <a:rPr lang="en"/>
              <a:t>Ranking based on the number of uncovered landmarks per neighborhood.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☀"/>
            </a:pPr>
            <a:r>
              <a:rPr lang="en"/>
              <a:t>Targeted planning for service extension.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764" name="Google Shape;7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275" y="865175"/>
            <a:ext cx="4202100" cy="394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anish Geography Lesson: Canary Islands by Slidesgo">
  <a:themeElements>
    <a:clrScheme name="Simple Light">
      <a:dk1>
        <a:srgbClr val="191919"/>
      </a:dk1>
      <a:lt1>
        <a:srgbClr val="D0EEF3"/>
      </a:lt1>
      <a:dk2>
        <a:srgbClr val="FFB70B"/>
      </a:dk2>
      <a:lt2>
        <a:srgbClr val="E57B47"/>
      </a:lt2>
      <a:accent1>
        <a:srgbClr val="63A754"/>
      </a:accent1>
      <a:accent2>
        <a:srgbClr val="7CD1C5"/>
      </a:accent2>
      <a:accent3>
        <a:srgbClr val="007095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315</Words>
  <Application>Microsoft Macintosh PowerPoint</Application>
  <PresentationFormat>全屏显示(16:9)</PresentationFormat>
  <Paragraphs>46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Sora</vt:lpstr>
      <vt:lpstr>Livvic</vt:lpstr>
      <vt:lpstr>Lexend</vt:lpstr>
      <vt:lpstr>Sora ExtraBold</vt:lpstr>
      <vt:lpstr>Barlow</vt:lpstr>
      <vt:lpstr>Arial</vt:lpstr>
      <vt:lpstr>Spanish Geography Lesson: Canary Islands by Slidesgo</vt:lpstr>
      <vt:lpstr>AI-Driven Analysis of Trolley Service Gaps in Miami</vt:lpstr>
      <vt:lpstr>Background &amp; Motivation</vt:lpstr>
      <vt:lpstr>Data Sources</vt:lpstr>
      <vt:lpstr>PowerPoint 演示文稿</vt:lpstr>
      <vt:lpstr>PowerPoint 演示文稿</vt:lpstr>
      <vt:lpstr>Overall Workflow</vt:lpstr>
      <vt:lpstr>Accessibility Coverage Analysis</vt:lpstr>
      <vt:lpstr>Service Gap Clustering</vt:lpstr>
      <vt:lpstr>Neighborhood-Based Reporting</vt:lpstr>
      <vt:lpstr>Population-Weighted Prioritization</vt:lpstr>
      <vt:lpstr>Machine Learning-Based Coverage Prediction</vt:lpstr>
      <vt:lpstr>Key Findings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AI-Driven Analysis of Trolley Service Gaps in Miami</dc:title>
  <cp:lastModifiedBy>璟琪 王</cp:lastModifiedBy>
  <cp:revision>4</cp:revision>
  <dcterms:modified xsi:type="dcterms:W3CDTF">2025-05-04T02:55:38Z</dcterms:modified>
</cp:coreProperties>
</file>